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315-02E1-421C-AE13-A00B72A666A7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D5C-3987-4D6D-9B98-EFF6984186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315-02E1-421C-AE13-A00B72A666A7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D5C-3987-4D6D-9B98-EFF6984186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315-02E1-421C-AE13-A00B72A666A7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D5C-3987-4D6D-9B98-EFF6984186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315-02E1-421C-AE13-A00B72A666A7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D5C-3987-4D6D-9B98-EFF6984186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315-02E1-421C-AE13-A00B72A666A7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D5C-3987-4D6D-9B98-EFF6984186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315-02E1-421C-AE13-A00B72A666A7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D5C-3987-4D6D-9B98-EFF6984186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315-02E1-421C-AE13-A00B72A666A7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D5C-3987-4D6D-9B98-EFF6984186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315-02E1-421C-AE13-A00B72A666A7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D5C-3987-4D6D-9B98-EFF6984186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315-02E1-421C-AE13-A00B72A666A7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D5C-3987-4D6D-9B98-EFF6984186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315-02E1-421C-AE13-A00B72A666A7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D5C-3987-4D6D-9B98-EFF6984186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315-02E1-421C-AE13-A00B72A666A7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D5C-3987-4D6D-9B98-EFF6984186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315-02E1-421C-AE13-A00B72A666A7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9D5C-3987-4D6D-9B98-EFF69841861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7550" y="857232"/>
            <a:ext cx="598645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Циклы с условием в </a:t>
            </a:r>
            <a:r>
              <a:rPr lang="en-US" dirty="0" smtClean="0">
                <a:solidFill>
                  <a:srgbClr val="FF0000"/>
                </a:solidFill>
              </a:rPr>
              <a:t>Delphi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3929066"/>
            <a:ext cx="3343276" cy="250033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Выполнила студентка ФСПО гр.ПКС-10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Жиркова Надежда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Выполнила студентка ФСПО гр.ПКС-10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Гусанкина Регина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незнай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3500462" cy="53387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Что нам интересно?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Что такое циклы?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Для чего служат циклы?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Как в  Delphi  реализовать циклы с параметром?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Как в  Delphi  реализовать циклы с условием?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Как в Delphi реализовать вычисление суммы?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Как в Delphi реализовать вычисление произведения?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На какие вопросы мы будем искать ответы?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Как с помощью циклов можно решать экологические задачи?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Как циклы используются в математике?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Как с помощью циклов решаются экономические задачи?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Как циклы служат для обработки учебной информации?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Разделимся на группы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428735"/>
          <a:ext cx="8572560" cy="507209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86280"/>
                <a:gridCol w="4286280"/>
              </a:tblGrid>
              <a:tr h="8713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Название Группы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Проблемные вопросы</a:t>
                      </a:r>
                      <a:endParaRPr lang="ru-RU" sz="2800" dirty="0"/>
                    </a:p>
                  </a:txBody>
                  <a:tcPr/>
                </a:tc>
              </a:tr>
              <a:tr h="110979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Экологи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/>
                        <a:t>Как с помощью циклов можно решать экологические задачи?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0979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Математики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/>
                        <a:t>Как циклы используются в математике?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0979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Экономисты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/>
                        <a:t>Как с помощью циклов решаются экономические задачи?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7136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Практики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/>
                        <a:t>Как циклы служат для обработки учебной информации?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Формы представления результатов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000364" y="3000372"/>
            <a:ext cx="2714644" cy="2000264"/>
          </a:xfrm>
          <a:prstGeom prst="ellipse">
            <a:avLst/>
          </a:prstGeom>
          <a:ln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Результат</a:t>
            </a:r>
            <a:endParaRPr lang="ru-RU" sz="2800" dirty="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4250529" y="2464587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3714744" y="1214422"/>
            <a:ext cx="2143140" cy="9286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программы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86578" y="2500306"/>
            <a:ext cx="2143140" cy="9286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Вики-стая</a:t>
            </a:r>
            <a:endParaRPr lang="ru-RU" sz="2400" dirty="0"/>
          </a:p>
        </p:txBody>
      </p:sp>
      <p:cxnSp>
        <p:nvCxnSpPr>
          <p:cNvPr id="15" name="Прямая со стрелкой 14"/>
          <p:cNvCxnSpPr>
            <a:endCxn id="9" idx="1"/>
          </p:cNvCxnSpPr>
          <p:nvPr/>
        </p:nvCxnSpPr>
        <p:spPr>
          <a:xfrm flipV="1">
            <a:off x="5643570" y="2964653"/>
            <a:ext cx="1143008" cy="607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6572264" y="4786322"/>
            <a:ext cx="2357454" cy="9286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презентация</a:t>
            </a:r>
            <a:endParaRPr lang="ru-RU" sz="2400" dirty="0"/>
          </a:p>
        </p:txBody>
      </p:sp>
      <p:cxnSp>
        <p:nvCxnSpPr>
          <p:cNvPr id="20" name="Прямая со стрелкой 19"/>
          <p:cNvCxnSpPr>
            <a:stCxn id="4" idx="5"/>
            <a:endCxn id="19" idx="1"/>
          </p:cNvCxnSpPr>
          <p:nvPr/>
        </p:nvCxnSpPr>
        <p:spPr>
          <a:xfrm rot="16200000" flipH="1">
            <a:off x="5673378" y="4351782"/>
            <a:ext cx="542965" cy="12548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3428992" y="5929306"/>
            <a:ext cx="2357454" cy="9286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публикация</a:t>
            </a:r>
            <a:endParaRPr lang="ru-RU" sz="24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14282" y="4857760"/>
            <a:ext cx="2357454" cy="9286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блоги</a:t>
            </a:r>
            <a:endParaRPr lang="ru-RU" sz="24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4282" y="2143116"/>
            <a:ext cx="2571768" cy="100013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д</a:t>
            </a:r>
            <a:r>
              <a:rPr lang="ru-RU" sz="2400" dirty="0" smtClean="0"/>
              <a:t>окументы совместного редактирования</a:t>
            </a:r>
            <a:endParaRPr lang="ru-RU" sz="24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rot="5400000">
            <a:off x="3893339" y="5322107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4" idx="3"/>
            <a:endCxn id="27" idx="3"/>
          </p:cNvCxnSpPr>
          <p:nvPr/>
        </p:nvCxnSpPr>
        <p:spPr>
          <a:xfrm rot="5400000">
            <a:off x="2677625" y="4601816"/>
            <a:ext cx="614403" cy="826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>
            <a:off x="1785918" y="3143248"/>
            <a:ext cx="1214446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Этапы работа над проектом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Деление на группы и составление планы работы группы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Сбор информации и составление алгоритмов решения задач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Программирование и оформление результатов работы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Защита проекта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179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Циклы с условием в Delphi</vt:lpstr>
      <vt:lpstr>Что нам интересно?</vt:lpstr>
      <vt:lpstr>На какие вопросы мы будем искать ответы?</vt:lpstr>
      <vt:lpstr>Разделимся на группы</vt:lpstr>
      <vt:lpstr>Формы представления результатов</vt:lpstr>
      <vt:lpstr>Этапы работа над проектом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Циклы с условием в Delphi</dc:title>
  <dc:creator>User</dc:creator>
  <cp:lastModifiedBy>User</cp:lastModifiedBy>
  <cp:revision>6</cp:revision>
  <dcterms:created xsi:type="dcterms:W3CDTF">2011-11-08T06:47:30Z</dcterms:created>
  <dcterms:modified xsi:type="dcterms:W3CDTF">2011-11-08T07:40:33Z</dcterms:modified>
</cp:coreProperties>
</file>