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99FF"/>
    <a:srgbClr val="0033CC"/>
    <a:srgbClr val="3366CC"/>
    <a:srgbClr val="0099CC"/>
    <a:srgbClr val="0066CC"/>
    <a:srgbClr val="0070C0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0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Учимся выстраивать коммуникации</a:t>
            </a:r>
            <a:endParaRPr lang="ru-RU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500570"/>
            <a:ext cx="6357982" cy="928694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Выполнили: Зуева Анна ,</a:t>
            </a:r>
          </a:p>
          <a:p>
            <a:r>
              <a:rPr lang="ru-RU" i="1" dirty="0" smtClean="0"/>
              <a:t>                                    Иголкина Марина  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>
                <a:latin typeface="Mistral" pitchFamily="66" charset="0"/>
              </a:rPr>
              <a:t>21 век – век коммуникации, интернета, новейших технологий. Но, пожалуй, одной из самых  серьёзных  проблем нашего века является одиночество и неумение строить добрые, здоровые отношения во всех сферах нашей жизни: в семье, на работе, на отдыхе, просто в быту с соседями и людьми, окружающими нас в большом мире</a:t>
            </a:r>
            <a:r>
              <a:rPr lang="ru-RU" sz="3200" b="1" dirty="0" smtClean="0">
                <a:latin typeface="Mistral" pitchFamily="66" charset="0"/>
              </a:rPr>
              <a:t>.</a:t>
            </a:r>
            <a:endParaRPr lang="ru-RU" sz="3200" dirty="0" smtClean="0">
              <a:latin typeface="Mistral" pitchFamily="66" charset="0"/>
            </a:endParaRPr>
          </a:p>
          <a:p>
            <a:pPr>
              <a:buNone/>
            </a:pPr>
            <a:r>
              <a:rPr lang="ru-RU" sz="3200" b="1" dirty="0" smtClean="0">
                <a:latin typeface="Mistral" pitchFamily="66" charset="0"/>
              </a:rPr>
              <a:t>	Как же эффективно взаимодействовать?</a:t>
            </a:r>
            <a:endParaRPr lang="ru-RU" sz="3200" b="1" dirty="0">
              <a:latin typeface="Mistral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0042"/>
            <a:ext cx="82867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Основополагающий вопрос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86058"/>
            <a:ext cx="48291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КОММУНИКАЦИИ В ОРГАНИЗАЦИИ</a:t>
            </a:r>
            <a:endParaRPr lang="ru-RU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2929" y="5443119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\\192.168.5.2\Students\ПИМ 08\Иголкина Марина\original_Commun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714356"/>
            <a:ext cx="1400172" cy="14001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57620" y="164305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istral" pitchFamily="66" charset="0"/>
              </a:rPr>
              <a:t>общение</a:t>
            </a:r>
            <a:endParaRPr lang="ru-RU" sz="3600" dirty="0">
              <a:latin typeface="Mistral" pitchFamily="66" charset="0"/>
            </a:endParaRPr>
          </a:p>
        </p:txBody>
      </p:sp>
      <p:pic>
        <p:nvPicPr>
          <p:cNvPr id="1027" name="Picture 3" descr="\\192.168.5.2\Students\ПИМ 08\Иголкина Марина\персона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285860"/>
            <a:ext cx="1689860" cy="134543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736" y="2285992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istral" pitchFamily="66" charset="0"/>
              </a:rPr>
              <a:t>персонал</a:t>
            </a:r>
            <a:endParaRPr lang="ru-RU" sz="3600" dirty="0">
              <a:latin typeface="Mistral" pitchFamily="66" charset="0"/>
            </a:endParaRPr>
          </a:p>
        </p:txBody>
      </p:sp>
      <p:pic>
        <p:nvPicPr>
          <p:cNvPr id="1028" name="Picture 4" descr="\\192.168.5.2\Students\ПИМ 08\Иголкина Марина\переговоры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857364"/>
            <a:ext cx="1428744" cy="142874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xtBox 8"/>
          <p:cNvSpPr txBox="1"/>
          <p:nvPr/>
        </p:nvSpPr>
        <p:spPr>
          <a:xfrm>
            <a:off x="285720" y="278605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istral" pitchFamily="66" charset="0"/>
              </a:rPr>
              <a:t>переговоры</a:t>
            </a:r>
            <a:endParaRPr lang="ru-RU" sz="3600" dirty="0">
              <a:latin typeface="Mistral" pitchFamily="66" charset="0"/>
            </a:endParaRPr>
          </a:p>
        </p:txBody>
      </p:sp>
      <p:pic>
        <p:nvPicPr>
          <p:cNvPr id="1029" name="Picture 5" descr="\\192.168.5.2\Students\ПИМ 08\Иголкина Марина\взаимодействие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4214818"/>
            <a:ext cx="1643074" cy="14287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521495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istral" pitchFamily="66" charset="0"/>
              </a:rPr>
              <a:t>взаимодействие</a:t>
            </a:r>
            <a:endParaRPr lang="ru-RU" sz="3600" dirty="0">
              <a:latin typeface="Mistral" pitchFamily="66" charset="0"/>
            </a:endParaRPr>
          </a:p>
        </p:txBody>
      </p:sp>
      <p:pic>
        <p:nvPicPr>
          <p:cNvPr id="1030" name="Picture 6" descr="\\192.168.5.2\Students\ПИМ 08\Иголкина Марина\mai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4286256"/>
            <a:ext cx="1643074" cy="135732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72132" y="521495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istral" pitchFamily="66" charset="0"/>
              </a:rPr>
              <a:t>связь</a:t>
            </a:r>
            <a:endParaRPr lang="ru-RU" sz="3600" dirty="0">
              <a:latin typeface="Mistral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500306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istral" pitchFamily="66" charset="0"/>
              </a:rPr>
              <a:t>Каковы качества коммуникабельного человека?</a:t>
            </a:r>
          </a:p>
          <a:p>
            <a:endParaRPr lang="ru-RU" sz="3600" dirty="0">
              <a:latin typeface="Mistral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3571876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istral" pitchFamily="66" charset="0"/>
              </a:rPr>
              <a:t>Как научиться работать в команде?</a:t>
            </a:r>
          </a:p>
          <a:p>
            <a:endParaRPr lang="ru-RU" sz="3600" dirty="0">
              <a:latin typeface="Mistral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4857760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istral" pitchFamily="66" charset="0"/>
              </a:rPr>
              <a:t>Как правильно выстраивать коммуникации в коллективе?</a:t>
            </a:r>
          </a:p>
          <a:p>
            <a:endParaRPr lang="ru-RU" sz="3600" dirty="0">
              <a:latin typeface="Mistral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7166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Вопросы, на которые мы будем искать ответы: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892932"/>
          <a:ext cx="8229600" cy="419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64881">
                <a:tc>
                  <a:txBody>
                    <a:bodyPr/>
                    <a:lstStyle/>
                    <a:p>
                      <a:r>
                        <a:rPr lang="ru-RU" sz="3200" b="0" i="0" dirty="0" smtClean="0">
                          <a:latin typeface="Mistral" pitchFamily="66" charset="0"/>
                        </a:rPr>
                        <a:t>Психологи</a:t>
                      </a:r>
                      <a:endParaRPr lang="ru-RU" sz="3200" b="0" i="0" dirty="0"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kern="1200" dirty="0" smtClean="0">
                          <a:solidFill>
                            <a:schemeClr val="lt1"/>
                          </a:solidFill>
                          <a:latin typeface="Mistral" pitchFamily="66" charset="0"/>
                          <a:ea typeface="+mn-ea"/>
                          <a:cs typeface="+mn-cs"/>
                        </a:rPr>
                        <a:t>Каковы качества коммуникабельного человека?</a:t>
                      </a:r>
                    </a:p>
                  </a:txBody>
                  <a:tcPr/>
                </a:tc>
              </a:tr>
              <a:tr h="906637">
                <a:tc>
                  <a:txBody>
                    <a:bodyPr/>
                    <a:lstStyle/>
                    <a:p>
                      <a:r>
                        <a:rPr lang="ru-RU" sz="3200" b="0" i="0" dirty="0" smtClean="0">
                          <a:latin typeface="Mistral" pitchFamily="66" charset="0"/>
                        </a:rPr>
                        <a:t>Менеджеры</a:t>
                      </a:r>
                      <a:endParaRPr lang="ru-RU" sz="3200" b="0" i="0" dirty="0"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3200" b="0" i="0" kern="1200" dirty="0" smtClean="0">
                          <a:solidFill>
                            <a:schemeClr val="dk1"/>
                          </a:solidFill>
                          <a:latin typeface="Mistral" pitchFamily="66" charset="0"/>
                          <a:ea typeface="+mn-ea"/>
                          <a:cs typeface="+mn-cs"/>
                        </a:rPr>
                        <a:t>Как научиться работать в команде?</a:t>
                      </a:r>
                      <a:endParaRPr lang="ru-RU" sz="3200" b="0" i="0" dirty="0">
                        <a:latin typeface="Mistral" pitchFamily="66" charset="0"/>
                      </a:endParaRPr>
                    </a:p>
                  </a:txBody>
                  <a:tcPr/>
                </a:tc>
              </a:tr>
              <a:tr h="1564881">
                <a:tc>
                  <a:txBody>
                    <a:bodyPr/>
                    <a:lstStyle/>
                    <a:p>
                      <a:r>
                        <a:rPr lang="ru-RU" sz="3200" b="0" i="0" dirty="0" smtClean="0">
                          <a:latin typeface="Mistral" pitchFamily="66" charset="0"/>
                        </a:rPr>
                        <a:t>Социологи</a:t>
                      </a:r>
                      <a:endParaRPr lang="ru-RU" sz="3200" b="0" i="0" dirty="0"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kern="1200" dirty="0" smtClean="0">
                          <a:solidFill>
                            <a:schemeClr val="dk1"/>
                          </a:solidFill>
                          <a:latin typeface="Mistral" pitchFamily="66" charset="0"/>
                          <a:ea typeface="+mn-ea"/>
                          <a:cs typeface="+mn-cs"/>
                        </a:rPr>
                        <a:t>Как правильно выстраивать коммуникации в коллективе?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642918"/>
            <a:ext cx="80361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Разделимся на группы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928802"/>
            <a:ext cx="4786346" cy="4636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Mistral" pitchFamily="66" charset="0"/>
              </a:rPr>
              <a:t>*  Презентации</a:t>
            </a:r>
          </a:p>
          <a:p>
            <a:pPr algn="ctr">
              <a:buNone/>
            </a:pPr>
            <a:r>
              <a:rPr lang="ru-RU" sz="2800" dirty="0" smtClean="0">
                <a:latin typeface="Mistral" pitchFamily="66" charset="0"/>
              </a:rPr>
              <a:t>*  Блоги</a:t>
            </a:r>
          </a:p>
          <a:p>
            <a:pPr algn="ctr">
              <a:buNone/>
            </a:pPr>
            <a:r>
              <a:rPr lang="ru-RU" sz="2800" dirty="0" smtClean="0">
                <a:latin typeface="Mistral" pitchFamily="66" charset="0"/>
              </a:rPr>
              <a:t>*  Публикации</a:t>
            </a:r>
          </a:p>
          <a:p>
            <a:pPr algn="ctr">
              <a:buNone/>
            </a:pPr>
            <a:r>
              <a:rPr lang="ru-RU" sz="2800" dirty="0" smtClean="0">
                <a:latin typeface="Mistral" pitchFamily="66" charset="0"/>
              </a:rPr>
              <a:t>*  </a:t>
            </a:r>
            <a:r>
              <a:rPr lang="en-US" sz="2800" dirty="0" smtClean="0">
                <a:latin typeface="Mistral" pitchFamily="66" charset="0"/>
              </a:rPr>
              <a:t>Wiki-</a:t>
            </a:r>
            <a:r>
              <a:rPr lang="ru-RU" sz="2800" dirty="0" smtClean="0">
                <a:latin typeface="Mistral" pitchFamily="66" charset="0"/>
              </a:rPr>
              <a:t>статьи</a:t>
            </a:r>
          </a:p>
          <a:p>
            <a:pPr algn="ctr">
              <a:buNone/>
            </a:pPr>
            <a:r>
              <a:rPr lang="ru-RU" sz="2800" dirty="0" smtClean="0">
                <a:latin typeface="Mistral" pitchFamily="66" charset="0"/>
              </a:rPr>
              <a:t>*  </a:t>
            </a:r>
            <a:r>
              <a:rPr lang="en-US" sz="2800" dirty="0" smtClean="0">
                <a:latin typeface="Mistral" pitchFamily="66" charset="0"/>
              </a:rPr>
              <a:t>Web</a:t>
            </a:r>
            <a:r>
              <a:rPr lang="ru-RU" sz="2800" dirty="0" smtClean="0">
                <a:latin typeface="Mistral" pitchFamily="66" charset="0"/>
              </a:rPr>
              <a:t>-сайты</a:t>
            </a:r>
            <a:endParaRPr lang="en-US" sz="2800" dirty="0" smtClean="0">
              <a:latin typeface="Mistral" pitchFamily="66" charset="0"/>
            </a:endParaRPr>
          </a:p>
          <a:p>
            <a:pPr algn="ctr">
              <a:buNone/>
            </a:pPr>
            <a:r>
              <a:rPr lang="ru-RU" sz="2800" dirty="0" smtClean="0">
                <a:latin typeface="Mistral" pitchFamily="66" charset="0"/>
              </a:rPr>
              <a:t>*  Карты знаний</a:t>
            </a:r>
          </a:p>
          <a:p>
            <a:pPr algn="ctr">
              <a:buNone/>
            </a:pPr>
            <a:r>
              <a:rPr lang="ru-RU" sz="2800" dirty="0" smtClean="0">
                <a:latin typeface="Mistral" pitchFamily="66" charset="0"/>
              </a:rPr>
              <a:t>*  Эссе</a:t>
            </a:r>
          </a:p>
          <a:p>
            <a:pPr algn="ctr">
              <a:buNone/>
            </a:pPr>
            <a:r>
              <a:rPr lang="ru-RU" sz="2800" dirty="0" smtClean="0">
                <a:latin typeface="Mistral" pitchFamily="66" charset="0"/>
              </a:rPr>
              <a:t>*  Электронные таблицы</a:t>
            </a:r>
          </a:p>
          <a:p>
            <a:pPr algn="ctr">
              <a:buNone/>
            </a:pPr>
            <a:r>
              <a:rPr lang="ru-RU" sz="2800" dirty="0" smtClean="0">
                <a:latin typeface="Mistral" pitchFamily="66" charset="0"/>
              </a:rPr>
              <a:t>*  Аннотированные ссылки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290"/>
            <a:ext cx="81439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Представление результатов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1" name="Picture 3" descr="\\192.168.5.2\Students\ПИМ 08\Иголкина Марина\перо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500306"/>
            <a:ext cx="2324112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1768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500" dirty="0" smtClean="0"/>
              <a:t>	</a:t>
            </a:r>
            <a:r>
              <a:rPr lang="ru-RU" sz="3500" dirty="0" smtClean="0">
                <a:latin typeface="Mistral" pitchFamily="66" charset="0"/>
              </a:rPr>
              <a:t>Продолжительность проекта 3 недели.</a:t>
            </a:r>
          </a:p>
          <a:p>
            <a:r>
              <a:rPr lang="ru-RU" sz="3500" dirty="0" smtClean="0">
                <a:latin typeface="Mistral" pitchFamily="66" charset="0"/>
              </a:rPr>
              <a:t>1 неделя – определение цели и задач исследования, разработка плана исследования.</a:t>
            </a:r>
          </a:p>
          <a:p>
            <a:r>
              <a:rPr lang="ru-RU" sz="3500" dirty="0" smtClean="0">
                <a:latin typeface="Mistral" pitchFamily="66" charset="0"/>
              </a:rPr>
              <a:t>2 неделя – работа в группах, отражение результатов работы в блогах, оценка хода проектной деятельности.</a:t>
            </a:r>
          </a:p>
          <a:p>
            <a:r>
              <a:rPr lang="ru-RU" sz="3500" dirty="0" smtClean="0">
                <a:latin typeface="Mistral" pitchFamily="66" charset="0"/>
              </a:rPr>
              <a:t>3 неделя – оформление результатов исследований, презентация результатов на итоговой конференции, рефлексия.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28604"/>
            <a:ext cx="83582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Этапы проведения проекта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100</Words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Учимся выстраивать коммуникации</vt:lpstr>
      <vt:lpstr>Слайд 2</vt:lpstr>
      <vt:lpstr>КОММУНИКАЦИИ В ОРГАНИЗАЦИИ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выстраивать коммуникации</dc:title>
  <cp:lastModifiedBy>Class-416</cp:lastModifiedBy>
  <cp:revision>29</cp:revision>
  <dcterms:modified xsi:type="dcterms:W3CDTF">2011-10-27T10:55:04Z</dcterms:modified>
</cp:coreProperties>
</file>