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71245-1314-4BEF-9DD5-BFA3F876589B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9E21B-3D6C-4A71-8FA2-8F230DE311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9E21B-3D6C-4A71-8FA2-8F230DE311A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7772400" cy="1470025"/>
          </a:xfrm>
        </p:spPr>
        <p:txBody>
          <a:bodyPr/>
          <a:lstStyle/>
          <a:p>
            <a:r>
              <a:rPr lang="ru-RU" dirty="0" smtClean="0"/>
              <a:t>Первая Мировая война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2143116"/>
            <a:ext cx="6400800" cy="3857652"/>
          </a:xfrm>
        </p:spPr>
        <p:txBody>
          <a:bodyPr>
            <a:normAutofit/>
          </a:bodyPr>
          <a:lstStyle/>
          <a:p>
            <a:r>
              <a:rPr lang="ru-RU" dirty="0" smtClean="0"/>
              <a:t>Проект по истории для учащихся 9 классов 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Авторы проекта: </a:t>
            </a:r>
            <a:r>
              <a:rPr lang="ru-RU" dirty="0" err="1" smtClean="0"/>
              <a:t>Зикеев</a:t>
            </a:r>
            <a:r>
              <a:rPr lang="ru-RU" dirty="0" smtClean="0"/>
              <a:t> Дмитрий, Блохин Юрий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Чему</a:t>
            </a:r>
            <a:r>
              <a:rPr lang="en-US" dirty="0" smtClean="0"/>
              <a:t> </a:t>
            </a:r>
            <a:r>
              <a:rPr lang="en-US" dirty="0" err="1" smtClean="0"/>
              <a:t>нас</a:t>
            </a:r>
            <a:r>
              <a:rPr lang="en-US" dirty="0" smtClean="0"/>
              <a:t> </a:t>
            </a:r>
            <a:r>
              <a:rPr lang="en-US" dirty="0" err="1" smtClean="0"/>
              <a:t>учит</a:t>
            </a:r>
            <a:r>
              <a:rPr lang="en-US" dirty="0" smtClean="0"/>
              <a:t> </a:t>
            </a:r>
            <a:r>
              <a:rPr lang="en-US" dirty="0" err="1" smtClean="0"/>
              <a:t>история</a:t>
            </a:r>
            <a:r>
              <a:rPr lang="en-US" dirty="0" smtClean="0"/>
              <a:t>?</a:t>
            </a:r>
            <a:endParaRPr lang="ru-RU" dirty="0"/>
          </a:p>
        </p:txBody>
      </p:sp>
      <p:pic>
        <p:nvPicPr>
          <p:cNvPr id="6" name="Содержимое 5" descr="Picture24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1847" y="1357298"/>
            <a:ext cx="4776989" cy="476886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1214414" y="500042"/>
            <a:ext cx="6408738" cy="56880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Карл </a:t>
            </a:r>
            <a:r>
              <a:rPr lang="ru-RU" sz="20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Клаузевиц</a:t>
            </a:r>
            <a:r>
              <a:rPr lang="ru-RU" sz="2000" b="1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(</a:t>
            </a:r>
            <a:r>
              <a:rPr lang="ru-RU" sz="20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XIXв</a:t>
            </a:r>
            <a:r>
              <a:rPr lang="ru-RU" sz="2000" b="1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.) </a:t>
            </a:r>
          </a:p>
          <a:p>
            <a:pPr algn="ctr"/>
            <a:r>
              <a:rPr lang="ru-RU" sz="2000" b="1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"война есть продолжение</a:t>
            </a:r>
          </a:p>
          <a:p>
            <a:pPr algn="ctr"/>
            <a:r>
              <a:rPr lang="ru-RU" sz="2000" b="1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политики, только иными,</a:t>
            </a:r>
          </a:p>
          <a:p>
            <a:pPr algn="ctr"/>
            <a:r>
              <a:rPr lang="ru-RU" sz="2000" b="1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насильственными </a:t>
            </a:r>
          </a:p>
          <a:p>
            <a:pPr algn="ctr"/>
            <a:r>
              <a:rPr lang="ru-RU" sz="2000" b="1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средствами".</a:t>
            </a:r>
          </a:p>
          <a:p>
            <a:pPr algn="ctr"/>
            <a:endParaRPr lang="ru-RU" sz="2000" b="1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20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Николло</a:t>
            </a:r>
            <a:r>
              <a:rPr lang="ru-RU" sz="2000" b="1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Макиавелли (</a:t>
            </a:r>
            <a:r>
              <a:rPr lang="ru-RU" sz="20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XVIв</a:t>
            </a:r>
            <a:r>
              <a:rPr lang="ru-RU" sz="2000" b="1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.)</a:t>
            </a:r>
          </a:p>
          <a:p>
            <a:pPr algn="ctr"/>
            <a:r>
              <a:rPr lang="ru-RU" sz="2000" b="1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"войны начинаются </a:t>
            </a:r>
          </a:p>
          <a:p>
            <a:pPr algn="ctr"/>
            <a:r>
              <a:rPr lang="ru-RU" sz="2000" b="1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когда хотят,</a:t>
            </a:r>
          </a:p>
          <a:p>
            <a:pPr algn="ctr"/>
            <a:r>
              <a:rPr lang="ru-RU" sz="2000" b="1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а заканчиваются</a:t>
            </a:r>
          </a:p>
          <a:p>
            <a:pPr algn="ctr"/>
            <a:r>
              <a:rPr lang="ru-RU" sz="2000" b="1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когда могут"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Вопросы на которые мы будем искать ответы: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вы думаете, насколько правомерно оценивать Первую мировую войну и ее последствия как кризис европейской цивилизации? </a:t>
            </a:r>
          </a:p>
          <a:p>
            <a:r>
              <a:rPr lang="ru-RU" dirty="0" smtClean="0"/>
              <a:t>Каковы исторические и нравственные уроки Первой мировой войны?</a:t>
            </a:r>
          </a:p>
          <a:p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какие</a:t>
            </a:r>
            <a:r>
              <a:rPr lang="en-US" dirty="0" smtClean="0"/>
              <a:t> </a:t>
            </a:r>
            <a:r>
              <a:rPr lang="en-US" dirty="0" err="1" smtClean="0"/>
              <a:t>основные</a:t>
            </a:r>
            <a:r>
              <a:rPr lang="en-US" dirty="0" smtClean="0"/>
              <a:t> </a:t>
            </a:r>
            <a:r>
              <a:rPr lang="en-US" dirty="0" err="1" smtClean="0"/>
              <a:t>этапы</a:t>
            </a:r>
            <a:r>
              <a:rPr lang="en-US" dirty="0" smtClean="0"/>
              <a:t> </a:t>
            </a:r>
            <a:r>
              <a:rPr lang="en-US" dirty="0" err="1" smtClean="0"/>
              <a:t>можно</a:t>
            </a:r>
            <a:r>
              <a:rPr lang="en-US" dirty="0" smtClean="0"/>
              <a:t> </a:t>
            </a:r>
            <a:r>
              <a:rPr lang="en-US" dirty="0" err="1" smtClean="0"/>
              <a:t>разделить</a:t>
            </a:r>
            <a:r>
              <a:rPr lang="en-US" dirty="0" smtClean="0"/>
              <a:t> </a:t>
            </a:r>
            <a:r>
              <a:rPr lang="en-US" dirty="0" err="1" smtClean="0"/>
              <a:t>ход</a:t>
            </a:r>
            <a:r>
              <a:rPr lang="en-US" dirty="0" smtClean="0"/>
              <a:t> </a:t>
            </a:r>
            <a:r>
              <a:rPr lang="en-US" dirty="0" err="1" smtClean="0"/>
              <a:t>действия</a:t>
            </a:r>
            <a:r>
              <a:rPr lang="en-US" dirty="0" smtClean="0"/>
              <a:t> </a:t>
            </a:r>
            <a:r>
              <a:rPr lang="en-US" dirty="0" err="1" smtClean="0"/>
              <a:t>Первой</a:t>
            </a:r>
            <a:r>
              <a:rPr lang="en-US" dirty="0" smtClean="0"/>
              <a:t> </a:t>
            </a:r>
            <a:r>
              <a:rPr lang="en-US" dirty="0" err="1" smtClean="0"/>
              <a:t>Мировой</a:t>
            </a:r>
            <a:r>
              <a:rPr lang="en-US" dirty="0" smtClean="0"/>
              <a:t> </a:t>
            </a:r>
            <a:r>
              <a:rPr lang="en-US" dirty="0" err="1" smtClean="0"/>
              <a:t>войны</a:t>
            </a:r>
            <a:r>
              <a:rPr lang="en-US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Деление на группы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29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22937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Проблемный вопрос</a:t>
                      </a:r>
                      <a:endParaRPr lang="ru-RU" dirty="0"/>
                    </a:p>
                  </a:txBody>
                  <a:tcPr/>
                </a:tc>
              </a:tr>
              <a:tr h="622937"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Оценщики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 вы думаете, насколько правомерно оценивать Первую мировую войну и ее последствия как кризис европейской цивилизации?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22937">
                <a:tc>
                  <a:txBody>
                    <a:bodyPr/>
                    <a:lstStyle/>
                    <a:p>
                      <a:r>
                        <a:rPr lang="ru-RU" dirty="0" smtClean="0"/>
                        <a:t>Анализаторы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Каковы исторические и нравственные уроки Первой мировой войны?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22937">
                <a:tc>
                  <a:txBody>
                    <a:bodyPr/>
                    <a:lstStyle/>
                    <a:p>
                      <a:r>
                        <a:rPr lang="ru-RU" dirty="0" smtClean="0"/>
                        <a:t>Хронологи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какие основные этапы можно разделить ход действия Первой Мировой войны?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22937">
                <a:tc>
                  <a:txBody>
                    <a:bodyPr/>
                    <a:lstStyle/>
                    <a:p>
                      <a:r>
                        <a:rPr lang="ru-RU" dirty="0" smtClean="0"/>
                        <a:t>Поисковики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Каковы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причины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Первой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мировой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войны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представления результатов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Презентации</a:t>
            </a:r>
          </a:p>
          <a:p>
            <a:r>
              <a:rPr lang="ru-RU" dirty="0" err="1" smtClean="0"/>
              <a:t>Публкации</a:t>
            </a:r>
            <a:endParaRPr lang="ru-RU" dirty="0" smtClean="0"/>
          </a:p>
          <a:p>
            <a:r>
              <a:rPr lang="ru-RU" dirty="0" err="1" smtClean="0"/>
              <a:t>Блоги</a:t>
            </a:r>
            <a:endParaRPr lang="ru-RU" dirty="0" smtClean="0"/>
          </a:p>
          <a:p>
            <a:r>
              <a:rPr lang="ru-RU" dirty="0" smtClean="0"/>
              <a:t>Вики-статьи</a:t>
            </a:r>
          </a:p>
          <a:p>
            <a:r>
              <a:rPr lang="ru-RU" dirty="0" smtClean="0"/>
              <a:t>Сайты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работы над проектом: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этап- определение целей и задач проекта, планируемых результатов.</a:t>
            </a:r>
          </a:p>
          <a:p>
            <a:r>
              <a:rPr lang="ru-RU" dirty="0" smtClean="0"/>
              <a:t>2 этап-поиск и обработка </a:t>
            </a:r>
            <a:r>
              <a:rPr lang="ru-RU" smtClean="0"/>
              <a:t>необходимой информации.</a:t>
            </a:r>
            <a:endParaRPr lang="ru-RU" dirty="0" smtClean="0"/>
          </a:p>
          <a:p>
            <a:r>
              <a:rPr lang="ru-RU" dirty="0" smtClean="0"/>
              <a:t>3 этап-оформление результатов работы.</a:t>
            </a:r>
          </a:p>
          <a:p>
            <a:r>
              <a:rPr lang="ru-RU" dirty="0" smtClean="0"/>
              <a:t>4 этап- защита проекта.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200</Words>
  <PresentationFormat>Экран (4:3)</PresentationFormat>
  <Paragraphs>44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Первая Мировая война</vt:lpstr>
      <vt:lpstr>Чему нас учит история?</vt:lpstr>
      <vt:lpstr>Слайд 3</vt:lpstr>
      <vt:lpstr>Вопросы на которые мы будем искать ответы:</vt:lpstr>
      <vt:lpstr>Деление на группы</vt:lpstr>
      <vt:lpstr>Формы представления результатов</vt:lpstr>
      <vt:lpstr>Этапы работы над проектом: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Первая Мировая война</dc:title>
  <cp:lastModifiedBy>User</cp:lastModifiedBy>
  <cp:revision>7</cp:revision>
  <dcterms:modified xsi:type="dcterms:W3CDTF">2011-04-12T12:43:54Z</dcterms:modified>
</cp:coreProperties>
</file>