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8DE3B7-BDF6-44D8-AE02-83559F8B26C5}" type="doc">
      <dgm:prSet loTypeId="urn:microsoft.com/office/officeart/2005/8/layout/radial5" loCatId="relationship" qsTypeId="urn:microsoft.com/office/officeart/2005/8/quickstyle/simple2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C22E0039-BF99-4F2E-9C06-2F03D565FB49}">
      <dgm:prSet phldrT="[Текст]"/>
      <dgm:spPr/>
      <dgm:t>
        <a:bodyPr/>
        <a:lstStyle/>
        <a:p>
          <a:r>
            <a:rPr lang="ru-RU" dirty="0" smtClean="0"/>
            <a:t>Древний</a:t>
          </a:r>
        </a:p>
        <a:p>
          <a:r>
            <a:rPr lang="ru-RU" dirty="0" smtClean="0"/>
            <a:t>Египет</a:t>
          </a:r>
          <a:endParaRPr lang="ru-RU" dirty="0"/>
        </a:p>
      </dgm:t>
    </dgm:pt>
    <dgm:pt modelId="{21699257-54F1-4E40-8F5E-CC36256535CC}" type="parTrans" cxnId="{C69D2A06-F740-495C-97DF-53C718D87C8C}">
      <dgm:prSet/>
      <dgm:spPr/>
      <dgm:t>
        <a:bodyPr/>
        <a:lstStyle/>
        <a:p>
          <a:endParaRPr lang="ru-RU"/>
        </a:p>
      </dgm:t>
    </dgm:pt>
    <dgm:pt modelId="{4571ACE9-9D08-424B-B68F-FE1356DEF866}" type="sibTrans" cxnId="{C69D2A06-F740-495C-97DF-53C718D87C8C}">
      <dgm:prSet/>
      <dgm:spPr/>
      <dgm:t>
        <a:bodyPr/>
        <a:lstStyle/>
        <a:p>
          <a:endParaRPr lang="ru-RU"/>
        </a:p>
      </dgm:t>
    </dgm:pt>
    <dgm:pt modelId="{4E9D5BBB-0B64-41F9-A37C-61F1E172BCE3}">
      <dgm:prSet phldrT="[Текст]" phldr="1"/>
      <dgm:spPr/>
      <dgm:t>
        <a:bodyPr/>
        <a:lstStyle/>
        <a:p>
          <a:endParaRPr lang="ru-RU" dirty="0"/>
        </a:p>
      </dgm:t>
    </dgm:pt>
    <dgm:pt modelId="{9AA3D8F1-7E5D-424C-8113-ADD916EECF6D}" type="parTrans" cxnId="{26E8DBEB-1791-4981-8551-0C7B967B573D}">
      <dgm:prSet/>
      <dgm:spPr/>
      <dgm:t>
        <a:bodyPr/>
        <a:lstStyle/>
        <a:p>
          <a:endParaRPr lang="ru-RU"/>
        </a:p>
      </dgm:t>
    </dgm:pt>
    <dgm:pt modelId="{7FC0D350-31A8-4916-9A00-070CBFDC3BA8}" type="sibTrans" cxnId="{26E8DBEB-1791-4981-8551-0C7B967B573D}">
      <dgm:prSet/>
      <dgm:spPr/>
      <dgm:t>
        <a:bodyPr/>
        <a:lstStyle/>
        <a:p>
          <a:endParaRPr lang="ru-RU"/>
        </a:p>
      </dgm:t>
    </dgm:pt>
    <dgm:pt modelId="{BAFE7F56-A996-41E2-B883-53AD2E631395}">
      <dgm:prSet phldrT="[Текст]" phldr="1"/>
      <dgm:spPr/>
      <dgm:t>
        <a:bodyPr/>
        <a:lstStyle/>
        <a:p>
          <a:endParaRPr lang="ru-RU"/>
        </a:p>
      </dgm:t>
    </dgm:pt>
    <dgm:pt modelId="{AB07B7E7-EC85-4016-889A-99343D7F9952}" type="parTrans" cxnId="{9E90F67A-9C6A-48C6-9C3F-38A759FC7533}">
      <dgm:prSet/>
      <dgm:spPr/>
      <dgm:t>
        <a:bodyPr/>
        <a:lstStyle/>
        <a:p>
          <a:endParaRPr lang="ru-RU"/>
        </a:p>
      </dgm:t>
    </dgm:pt>
    <dgm:pt modelId="{C789C0A5-DD38-4C63-9548-D7DF4DEEF782}" type="sibTrans" cxnId="{9E90F67A-9C6A-48C6-9C3F-38A759FC7533}">
      <dgm:prSet/>
      <dgm:spPr/>
      <dgm:t>
        <a:bodyPr/>
        <a:lstStyle/>
        <a:p>
          <a:endParaRPr lang="ru-RU"/>
        </a:p>
      </dgm:t>
    </dgm:pt>
    <dgm:pt modelId="{90D4DE5D-8ACB-4A2D-9FC3-7B2D4CCE4989}">
      <dgm:prSet phldrT="[Текст]" phldr="1"/>
      <dgm:spPr/>
      <dgm:t>
        <a:bodyPr/>
        <a:lstStyle/>
        <a:p>
          <a:endParaRPr lang="ru-RU"/>
        </a:p>
      </dgm:t>
    </dgm:pt>
    <dgm:pt modelId="{59B71F55-92EE-4DAF-8EB9-B7A549D7B2E3}" type="parTrans" cxnId="{5CD277E0-6C37-403E-B4B5-CF26BEA4B4BC}">
      <dgm:prSet/>
      <dgm:spPr/>
      <dgm:t>
        <a:bodyPr/>
        <a:lstStyle/>
        <a:p>
          <a:endParaRPr lang="ru-RU"/>
        </a:p>
      </dgm:t>
    </dgm:pt>
    <dgm:pt modelId="{C85A7377-CC4B-4C01-9307-0082F96C36D5}" type="sibTrans" cxnId="{5CD277E0-6C37-403E-B4B5-CF26BEA4B4BC}">
      <dgm:prSet/>
      <dgm:spPr/>
      <dgm:t>
        <a:bodyPr/>
        <a:lstStyle/>
        <a:p>
          <a:endParaRPr lang="ru-RU"/>
        </a:p>
      </dgm:t>
    </dgm:pt>
    <dgm:pt modelId="{639F22C5-966E-455A-B543-FE49BE9DC7CA}">
      <dgm:prSet phldrT="[Текст]" phldr="1"/>
      <dgm:spPr/>
      <dgm:t>
        <a:bodyPr/>
        <a:lstStyle/>
        <a:p>
          <a:endParaRPr lang="ru-RU"/>
        </a:p>
      </dgm:t>
    </dgm:pt>
    <dgm:pt modelId="{69B944D8-C193-4227-AEEC-BE756369A3A2}" type="parTrans" cxnId="{9AD5C01E-66CA-47C1-BF0C-E7074432AA5F}">
      <dgm:prSet/>
      <dgm:spPr/>
      <dgm:t>
        <a:bodyPr/>
        <a:lstStyle/>
        <a:p>
          <a:endParaRPr lang="ru-RU"/>
        </a:p>
      </dgm:t>
    </dgm:pt>
    <dgm:pt modelId="{90DD7E82-3323-499F-97BF-4AC21FD8F12E}" type="sibTrans" cxnId="{9AD5C01E-66CA-47C1-BF0C-E7074432AA5F}">
      <dgm:prSet/>
      <dgm:spPr/>
      <dgm:t>
        <a:bodyPr/>
        <a:lstStyle/>
        <a:p>
          <a:endParaRPr lang="ru-RU"/>
        </a:p>
      </dgm:t>
    </dgm:pt>
    <dgm:pt modelId="{30AB8039-BDDC-4C46-80A5-EF1FDC1D4578}" type="pres">
      <dgm:prSet presAssocID="{018DE3B7-BDF6-44D8-AE02-83559F8B26C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30BB98-EA7A-4140-881F-5D5B45EE9F14}" type="pres">
      <dgm:prSet presAssocID="{C22E0039-BF99-4F2E-9C06-2F03D565FB49}" presName="centerShape" presStyleLbl="node0" presStyleIdx="0" presStyleCnt="1"/>
      <dgm:spPr/>
      <dgm:t>
        <a:bodyPr/>
        <a:lstStyle/>
        <a:p>
          <a:endParaRPr lang="ru-RU"/>
        </a:p>
      </dgm:t>
    </dgm:pt>
    <dgm:pt modelId="{616C56F2-7447-4BAE-AD94-B8A858603D95}" type="pres">
      <dgm:prSet presAssocID="{9AA3D8F1-7E5D-424C-8113-ADD916EECF6D}" presName="parTrans" presStyleLbl="sibTrans2D1" presStyleIdx="0" presStyleCnt="4"/>
      <dgm:spPr/>
      <dgm:t>
        <a:bodyPr/>
        <a:lstStyle/>
        <a:p>
          <a:endParaRPr lang="ru-RU"/>
        </a:p>
      </dgm:t>
    </dgm:pt>
    <dgm:pt modelId="{5994B20C-61D8-4BE0-B57F-69B0ECE62B93}" type="pres">
      <dgm:prSet presAssocID="{9AA3D8F1-7E5D-424C-8113-ADD916EECF6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58B6FC6E-351F-4590-AB40-2E8FE267272E}" type="pres">
      <dgm:prSet presAssocID="{4E9D5BBB-0B64-41F9-A37C-61F1E172BCE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3F5FA9-BDD7-4202-8002-D42E1FD15F1F}" type="pres">
      <dgm:prSet presAssocID="{AB07B7E7-EC85-4016-889A-99343D7F9952}" presName="parTrans" presStyleLbl="sibTrans2D1" presStyleIdx="1" presStyleCnt="4"/>
      <dgm:spPr/>
      <dgm:t>
        <a:bodyPr/>
        <a:lstStyle/>
        <a:p>
          <a:endParaRPr lang="ru-RU"/>
        </a:p>
      </dgm:t>
    </dgm:pt>
    <dgm:pt modelId="{16BD772F-25FD-4A20-B74B-710E98C05B2B}" type="pres">
      <dgm:prSet presAssocID="{AB07B7E7-EC85-4016-889A-99343D7F995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DA391E6A-8C71-4BDB-BB41-4B2FBC1DF472}" type="pres">
      <dgm:prSet presAssocID="{BAFE7F56-A996-41E2-B883-53AD2E63139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B489A6-D781-4124-BE4F-499B0267C866}" type="pres">
      <dgm:prSet presAssocID="{59B71F55-92EE-4DAF-8EB9-B7A549D7B2E3}" presName="parTrans" presStyleLbl="sibTrans2D1" presStyleIdx="2" presStyleCnt="4"/>
      <dgm:spPr/>
      <dgm:t>
        <a:bodyPr/>
        <a:lstStyle/>
        <a:p>
          <a:endParaRPr lang="ru-RU"/>
        </a:p>
      </dgm:t>
    </dgm:pt>
    <dgm:pt modelId="{78D89DCF-5E0D-4F7E-8124-0CFAFAE383F9}" type="pres">
      <dgm:prSet presAssocID="{59B71F55-92EE-4DAF-8EB9-B7A549D7B2E3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DF58122B-BBFD-4527-9E64-1B6BC1316089}" type="pres">
      <dgm:prSet presAssocID="{90D4DE5D-8ACB-4A2D-9FC3-7B2D4CCE498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531FE-D797-439B-B68F-129B21D310CF}" type="pres">
      <dgm:prSet presAssocID="{69B944D8-C193-4227-AEEC-BE756369A3A2}" presName="parTrans" presStyleLbl="sibTrans2D1" presStyleIdx="3" presStyleCnt="4"/>
      <dgm:spPr/>
      <dgm:t>
        <a:bodyPr/>
        <a:lstStyle/>
        <a:p>
          <a:endParaRPr lang="ru-RU"/>
        </a:p>
      </dgm:t>
    </dgm:pt>
    <dgm:pt modelId="{44F52F17-B814-47B5-9D7F-F3310B6A8342}" type="pres">
      <dgm:prSet presAssocID="{69B944D8-C193-4227-AEEC-BE756369A3A2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982B92F9-D252-436B-9568-F92818C7F3F5}" type="pres">
      <dgm:prSet presAssocID="{639F22C5-966E-455A-B543-FE49BE9DC7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24509C-B008-4BE0-84F0-CEAF3CEBCCCC}" type="presOf" srcId="{69B944D8-C193-4227-AEEC-BE756369A3A2}" destId="{922531FE-D797-439B-B68F-129B21D310CF}" srcOrd="0" destOrd="0" presId="urn:microsoft.com/office/officeart/2005/8/layout/radial5"/>
    <dgm:cxn modelId="{9192ED41-AB03-4497-937C-AF8BD6FD0710}" type="presOf" srcId="{59B71F55-92EE-4DAF-8EB9-B7A549D7B2E3}" destId="{F6B489A6-D781-4124-BE4F-499B0267C866}" srcOrd="0" destOrd="0" presId="urn:microsoft.com/office/officeart/2005/8/layout/radial5"/>
    <dgm:cxn modelId="{F9E17541-CFE5-401A-8D1F-6E6B797CBE21}" type="presOf" srcId="{90D4DE5D-8ACB-4A2D-9FC3-7B2D4CCE4989}" destId="{DF58122B-BBFD-4527-9E64-1B6BC1316089}" srcOrd="0" destOrd="0" presId="urn:microsoft.com/office/officeart/2005/8/layout/radial5"/>
    <dgm:cxn modelId="{C171DFC6-5360-4877-9C56-F86EDF002AC5}" type="presOf" srcId="{C22E0039-BF99-4F2E-9C06-2F03D565FB49}" destId="{C830BB98-EA7A-4140-881F-5D5B45EE9F14}" srcOrd="0" destOrd="0" presId="urn:microsoft.com/office/officeart/2005/8/layout/radial5"/>
    <dgm:cxn modelId="{9AD5C01E-66CA-47C1-BF0C-E7074432AA5F}" srcId="{C22E0039-BF99-4F2E-9C06-2F03D565FB49}" destId="{639F22C5-966E-455A-B543-FE49BE9DC7CA}" srcOrd="3" destOrd="0" parTransId="{69B944D8-C193-4227-AEEC-BE756369A3A2}" sibTransId="{90DD7E82-3323-499F-97BF-4AC21FD8F12E}"/>
    <dgm:cxn modelId="{05A54A9D-026B-497B-9BD9-189BAAC9C1C2}" type="presOf" srcId="{018DE3B7-BDF6-44D8-AE02-83559F8B26C5}" destId="{30AB8039-BDDC-4C46-80A5-EF1FDC1D4578}" srcOrd="0" destOrd="0" presId="urn:microsoft.com/office/officeart/2005/8/layout/radial5"/>
    <dgm:cxn modelId="{9AFDCEF4-BBC5-4BE1-B506-B69F03F695B7}" type="presOf" srcId="{AB07B7E7-EC85-4016-889A-99343D7F9952}" destId="{363F5FA9-BDD7-4202-8002-D42E1FD15F1F}" srcOrd="0" destOrd="0" presId="urn:microsoft.com/office/officeart/2005/8/layout/radial5"/>
    <dgm:cxn modelId="{9CC17AA4-1F00-4E71-A27D-5C6A6FC5304C}" type="presOf" srcId="{BAFE7F56-A996-41E2-B883-53AD2E631395}" destId="{DA391E6A-8C71-4BDB-BB41-4B2FBC1DF472}" srcOrd="0" destOrd="0" presId="urn:microsoft.com/office/officeart/2005/8/layout/radial5"/>
    <dgm:cxn modelId="{0D341B4D-000C-4638-A25E-E721F16F55E2}" type="presOf" srcId="{9AA3D8F1-7E5D-424C-8113-ADD916EECF6D}" destId="{616C56F2-7447-4BAE-AD94-B8A858603D95}" srcOrd="0" destOrd="0" presId="urn:microsoft.com/office/officeart/2005/8/layout/radial5"/>
    <dgm:cxn modelId="{3C04FFA7-17B5-474A-83B2-B1A846D45F73}" type="presOf" srcId="{AB07B7E7-EC85-4016-889A-99343D7F9952}" destId="{16BD772F-25FD-4A20-B74B-710E98C05B2B}" srcOrd="1" destOrd="0" presId="urn:microsoft.com/office/officeart/2005/8/layout/radial5"/>
    <dgm:cxn modelId="{948F9D45-ED91-4436-AEB0-7781034950A1}" type="presOf" srcId="{69B944D8-C193-4227-AEEC-BE756369A3A2}" destId="{44F52F17-B814-47B5-9D7F-F3310B6A8342}" srcOrd="1" destOrd="0" presId="urn:microsoft.com/office/officeart/2005/8/layout/radial5"/>
    <dgm:cxn modelId="{6C237379-FA02-4CF2-84E0-A4F1095FF2AF}" type="presOf" srcId="{4E9D5BBB-0B64-41F9-A37C-61F1E172BCE3}" destId="{58B6FC6E-351F-4590-AB40-2E8FE267272E}" srcOrd="0" destOrd="0" presId="urn:microsoft.com/office/officeart/2005/8/layout/radial5"/>
    <dgm:cxn modelId="{5CD277E0-6C37-403E-B4B5-CF26BEA4B4BC}" srcId="{C22E0039-BF99-4F2E-9C06-2F03D565FB49}" destId="{90D4DE5D-8ACB-4A2D-9FC3-7B2D4CCE4989}" srcOrd="2" destOrd="0" parTransId="{59B71F55-92EE-4DAF-8EB9-B7A549D7B2E3}" sibTransId="{C85A7377-CC4B-4C01-9307-0082F96C36D5}"/>
    <dgm:cxn modelId="{C69D2A06-F740-495C-97DF-53C718D87C8C}" srcId="{018DE3B7-BDF6-44D8-AE02-83559F8B26C5}" destId="{C22E0039-BF99-4F2E-9C06-2F03D565FB49}" srcOrd="0" destOrd="0" parTransId="{21699257-54F1-4E40-8F5E-CC36256535CC}" sibTransId="{4571ACE9-9D08-424B-B68F-FE1356DEF866}"/>
    <dgm:cxn modelId="{A0518933-92E5-44C5-9740-9E6ED040EF88}" type="presOf" srcId="{9AA3D8F1-7E5D-424C-8113-ADD916EECF6D}" destId="{5994B20C-61D8-4BE0-B57F-69B0ECE62B93}" srcOrd="1" destOrd="0" presId="urn:microsoft.com/office/officeart/2005/8/layout/radial5"/>
    <dgm:cxn modelId="{845FC0E8-8B6B-4C11-88E7-C0CED4F38B99}" type="presOf" srcId="{59B71F55-92EE-4DAF-8EB9-B7A549D7B2E3}" destId="{78D89DCF-5E0D-4F7E-8124-0CFAFAE383F9}" srcOrd="1" destOrd="0" presId="urn:microsoft.com/office/officeart/2005/8/layout/radial5"/>
    <dgm:cxn modelId="{26E8DBEB-1791-4981-8551-0C7B967B573D}" srcId="{C22E0039-BF99-4F2E-9C06-2F03D565FB49}" destId="{4E9D5BBB-0B64-41F9-A37C-61F1E172BCE3}" srcOrd="0" destOrd="0" parTransId="{9AA3D8F1-7E5D-424C-8113-ADD916EECF6D}" sibTransId="{7FC0D350-31A8-4916-9A00-070CBFDC3BA8}"/>
    <dgm:cxn modelId="{9E90F67A-9C6A-48C6-9C3F-38A759FC7533}" srcId="{C22E0039-BF99-4F2E-9C06-2F03D565FB49}" destId="{BAFE7F56-A996-41E2-B883-53AD2E631395}" srcOrd="1" destOrd="0" parTransId="{AB07B7E7-EC85-4016-889A-99343D7F9952}" sibTransId="{C789C0A5-DD38-4C63-9548-D7DF4DEEF782}"/>
    <dgm:cxn modelId="{A914E961-19D6-415B-BCF0-D59C3A7D5A0C}" type="presOf" srcId="{639F22C5-966E-455A-B543-FE49BE9DC7CA}" destId="{982B92F9-D252-436B-9568-F92818C7F3F5}" srcOrd="0" destOrd="0" presId="urn:microsoft.com/office/officeart/2005/8/layout/radial5"/>
    <dgm:cxn modelId="{F82222E7-482C-4357-8044-1E5692B14363}" type="presParOf" srcId="{30AB8039-BDDC-4C46-80A5-EF1FDC1D4578}" destId="{C830BB98-EA7A-4140-881F-5D5B45EE9F14}" srcOrd="0" destOrd="0" presId="urn:microsoft.com/office/officeart/2005/8/layout/radial5"/>
    <dgm:cxn modelId="{07B9C5A3-01AC-485B-A5D7-0632BF56B351}" type="presParOf" srcId="{30AB8039-BDDC-4C46-80A5-EF1FDC1D4578}" destId="{616C56F2-7447-4BAE-AD94-B8A858603D95}" srcOrd="1" destOrd="0" presId="urn:microsoft.com/office/officeart/2005/8/layout/radial5"/>
    <dgm:cxn modelId="{BFEB80FE-6899-4C39-ACCF-E596FFF80CE2}" type="presParOf" srcId="{616C56F2-7447-4BAE-AD94-B8A858603D95}" destId="{5994B20C-61D8-4BE0-B57F-69B0ECE62B93}" srcOrd="0" destOrd="0" presId="urn:microsoft.com/office/officeart/2005/8/layout/radial5"/>
    <dgm:cxn modelId="{A3B61AF3-5F2C-4836-83B3-3CBC74891C21}" type="presParOf" srcId="{30AB8039-BDDC-4C46-80A5-EF1FDC1D4578}" destId="{58B6FC6E-351F-4590-AB40-2E8FE267272E}" srcOrd="2" destOrd="0" presId="urn:microsoft.com/office/officeart/2005/8/layout/radial5"/>
    <dgm:cxn modelId="{41834BFD-751D-4E3D-9069-66EAC5F50725}" type="presParOf" srcId="{30AB8039-BDDC-4C46-80A5-EF1FDC1D4578}" destId="{363F5FA9-BDD7-4202-8002-D42E1FD15F1F}" srcOrd="3" destOrd="0" presId="urn:microsoft.com/office/officeart/2005/8/layout/radial5"/>
    <dgm:cxn modelId="{9ECBB55C-9344-409D-AD10-A905D1AB6767}" type="presParOf" srcId="{363F5FA9-BDD7-4202-8002-D42E1FD15F1F}" destId="{16BD772F-25FD-4A20-B74B-710E98C05B2B}" srcOrd="0" destOrd="0" presId="urn:microsoft.com/office/officeart/2005/8/layout/radial5"/>
    <dgm:cxn modelId="{F935DCD4-742D-4EF7-A14B-AE0DB573B4CE}" type="presParOf" srcId="{30AB8039-BDDC-4C46-80A5-EF1FDC1D4578}" destId="{DA391E6A-8C71-4BDB-BB41-4B2FBC1DF472}" srcOrd="4" destOrd="0" presId="urn:microsoft.com/office/officeart/2005/8/layout/radial5"/>
    <dgm:cxn modelId="{0238030B-5C29-4B77-A141-86DAA531911B}" type="presParOf" srcId="{30AB8039-BDDC-4C46-80A5-EF1FDC1D4578}" destId="{F6B489A6-D781-4124-BE4F-499B0267C866}" srcOrd="5" destOrd="0" presId="urn:microsoft.com/office/officeart/2005/8/layout/radial5"/>
    <dgm:cxn modelId="{6FEE8890-D268-4A39-AC8A-D5EE4D5249DD}" type="presParOf" srcId="{F6B489A6-D781-4124-BE4F-499B0267C866}" destId="{78D89DCF-5E0D-4F7E-8124-0CFAFAE383F9}" srcOrd="0" destOrd="0" presId="urn:microsoft.com/office/officeart/2005/8/layout/radial5"/>
    <dgm:cxn modelId="{B2A6901C-6A26-468D-AF57-8AB8BA3E57E1}" type="presParOf" srcId="{30AB8039-BDDC-4C46-80A5-EF1FDC1D4578}" destId="{DF58122B-BBFD-4527-9E64-1B6BC1316089}" srcOrd="6" destOrd="0" presId="urn:microsoft.com/office/officeart/2005/8/layout/radial5"/>
    <dgm:cxn modelId="{AFEB7EB9-4EBA-4BC2-B77A-E020CC9DF78F}" type="presParOf" srcId="{30AB8039-BDDC-4C46-80A5-EF1FDC1D4578}" destId="{922531FE-D797-439B-B68F-129B21D310CF}" srcOrd="7" destOrd="0" presId="urn:microsoft.com/office/officeart/2005/8/layout/radial5"/>
    <dgm:cxn modelId="{AA296E6B-3DAD-4B1A-BF57-DF7606C776FB}" type="presParOf" srcId="{922531FE-D797-439B-B68F-129B21D310CF}" destId="{44F52F17-B814-47B5-9D7F-F3310B6A8342}" srcOrd="0" destOrd="0" presId="urn:microsoft.com/office/officeart/2005/8/layout/radial5"/>
    <dgm:cxn modelId="{48692800-C064-46AD-AD67-6EB5D6FD3E1E}" type="presParOf" srcId="{30AB8039-BDDC-4C46-80A5-EF1FDC1D4578}" destId="{982B92F9-D252-436B-9568-F92818C7F3F5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E48F0-5935-4D7E-8BF3-8F631312515F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94CF0-9381-47B1-BEE8-F8D56B2CF5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94CF0-9381-47B1-BEE8-F8D56B2CF55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820B56E-CF0A-4656-8D09-273A49538B52}" type="datetimeFigureOut">
              <a:rPr lang="ru-RU" smtClean="0"/>
              <a:pPr/>
              <a:t>22.11.2011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1953B0C-F2AA-4E5B-8B91-EB42D149A7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785794"/>
            <a:ext cx="7772400" cy="20717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Художественная культура Древнего Египта</a:t>
            </a:r>
            <a:br>
              <a:rPr lang="ru-RU" dirty="0" smtClean="0"/>
            </a:br>
            <a:r>
              <a:rPr lang="ru-RU" dirty="0" smtClean="0"/>
              <a:t>«Путь через </a:t>
            </a:r>
            <a:br>
              <a:rPr lang="ru-RU" dirty="0" smtClean="0"/>
            </a:br>
            <a:r>
              <a:rPr lang="ru-RU" dirty="0" smtClean="0"/>
              <a:t>века»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3500462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bg2"/>
                </a:solidFill>
              </a:rPr>
              <a:t>Авторы проекта:</a:t>
            </a:r>
          </a:p>
          <a:p>
            <a:pPr algn="l"/>
            <a:r>
              <a:rPr lang="ru-RU" sz="2800" dirty="0" smtClean="0">
                <a:solidFill>
                  <a:schemeClr val="bg2"/>
                </a:solidFill>
              </a:rPr>
              <a:t>Валяева Татьяна</a:t>
            </a:r>
          </a:p>
          <a:p>
            <a:pPr algn="l"/>
            <a:r>
              <a:rPr lang="ru-RU" sz="2800" dirty="0" smtClean="0">
                <a:solidFill>
                  <a:schemeClr val="bg2"/>
                </a:solidFill>
              </a:rPr>
              <a:t>Сычева Ольга</a:t>
            </a:r>
            <a:endParaRPr lang="ru-RU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В чем выражается культура Древнего Египта?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14356" y="1731969"/>
          <a:ext cx="86868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71868" y="1571612"/>
            <a:ext cx="2143140" cy="1526732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43306" y="5228306"/>
            <a:ext cx="2071702" cy="1558280"/>
          </a:xfrm>
          <a:prstGeom prst="rect">
            <a:avLst/>
          </a:prstGeom>
        </p:spPr>
      </p:pic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73740" y="3429000"/>
            <a:ext cx="2298722" cy="1559300"/>
          </a:xfrm>
          <a:prstGeom prst="rect">
            <a:avLst/>
          </a:prstGeom>
        </p:spPr>
      </p:pic>
      <p:pic>
        <p:nvPicPr>
          <p:cNvPr id="8" name="Рисунок 7" descr="4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728" y="3357562"/>
            <a:ext cx="2143140" cy="1607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Вопросы для обсуждения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Как отразился миф о Минотавре в архитектуре дворца-лабиринта в Кноссе</a:t>
            </a:r>
            <a:r>
              <a:rPr lang="ru-RU" dirty="0" smtClean="0"/>
              <a:t>?</a:t>
            </a:r>
            <a:endParaRPr lang="ru-RU" dirty="0"/>
          </a:p>
          <a:p>
            <a:pPr lvl="0"/>
            <a:r>
              <a:rPr lang="ru-RU" dirty="0"/>
              <a:t>Какова суть обряда мумификации?</a:t>
            </a:r>
          </a:p>
          <a:p>
            <a:pPr lvl="0"/>
            <a:r>
              <a:rPr lang="ru-RU" dirty="0"/>
              <a:t>Каково содержание легенды об Осирисе и Исиде?</a:t>
            </a:r>
          </a:p>
          <a:p>
            <a:pPr lvl="0"/>
            <a:r>
              <a:rPr lang="ru-RU" dirty="0"/>
              <a:t>Как сочетались фасные и профильные элементы в канонах живописи Древнего Египта</a:t>
            </a:r>
            <a:r>
              <a:rPr lang="ru-RU" dirty="0" smtClean="0"/>
              <a:t>?</a:t>
            </a:r>
            <a:r>
              <a:rPr lang="ru-RU" dirty="0"/>
              <a:t> В чем заключаются архитектурные особенности храмов Древнего Египта (полускальный храм в Дейр-эль-Бахри, скальный храм в Абу-Симбел)?</a:t>
            </a:r>
          </a:p>
          <a:p>
            <a:pPr lvl="0"/>
            <a:r>
              <a:rPr lang="ru-RU" dirty="0"/>
              <a:t>Какую роль играют пирамиды в культуре Древнего Египта?</a:t>
            </a:r>
          </a:p>
          <a:p>
            <a:r>
              <a:rPr lang="en-US" dirty="0" err="1"/>
              <a:t>Анализ</a:t>
            </a:r>
            <a:r>
              <a:rPr lang="en-US" dirty="0"/>
              <a:t> </a:t>
            </a:r>
            <a:r>
              <a:rPr lang="en-US" dirty="0" err="1"/>
              <a:t>символа</a:t>
            </a:r>
            <a:r>
              <a:rPr lang="en-US" dirty="0"/>
              <a:t> самовозрождения </a:t>
            </a:r>
            <a:r>
              <a:rPr lang="en-US" dirty="0" err="1"/>
              <a:t>Бога</a:t>
            </a:r>
            <a:r>
              <a:rPr lang="en-US" dirty="0"/>
              <a:t> </a:t>
            </a:r>
            <a:r>
              <a:rPr lang="en-US" dirty="0" err="1"/>
              <a:t>Ра</a:t>
            </a:r>
            <a:r>
              <a:rPr lang="en-US" dirty="0"/>
              <a:t> в </a:t>
            </a:r>
            <a:r>
              <a:rPr lang="en-US" dirty="0" err="1"/>
              <a:t>архитектуре</a:t>
            </a:r>
            <a:r>
              <a:rPr lang="en-US" dirty="0"/>
              <a:t> </a:t>
            </a:r>
            <a:r>
              <a:rPr lang="en-US" dirty="0" err="1"/>
              <a:t>наземного</a:t>
            </a:r>
            <a:r>
              <a:rPr lang="en-US" dirty="0"/>
              <a:t> </a:t>
            </a:r>
            <a:r>
              <a:rPr lang="en-US" dirty="0" err="1"/>
              <a:t>храма</a:t>
            </a:r>
            <a:r>
              <a:rPr lang="en-US" dirty="0"/>
              <a:t> (Карнакский  </a:t>
            </a:r>
            <a:r>
              <a:rPr lang="en-US" dirty="0" err="1"/>
              <a:t>храм</a:t>
            </a:r>
            <a:r>
              <a:rPr lang="en-US" dirty="0"/>
              <a:t>,  Рамессеум).</a:t>
            </a:r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На какие вопросы мы будем искать ответы?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Каково воплощение идей о вечной жизни в Древнеегипетской культуре?</a:t>
            </a:r>
          </a:p>
          <a:p>
            <a:pPr lvl="0"/>
            <a:r>
              <a:rPr lang="ru-RU" dirty="0"/>
              <a:t>В чем заключалось магическая формула вечного бытия?</a:t>
            </a:r>
          </a:p>
          <a:p>
            <a:r>
              <a:rPr lang="en-US" dirty="0"/>
              <a:t>Каково отражение мифов и легенд Древнего Египта в художественной культуре?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99032"/>
          </a:xfrm>
        </p:spPr>
        <p:txBody>
          <a:bodyPr/>
          <a:lstStyle/>
          <a:p>
            <a:pPr algn="ctr"/>
            <a:r>
              <a:rPr lang="ru-RU" dirty="0" smtClean="0"/>
              <a:t>Разделимся на группы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3257042"/>
        </p:xfrm>
        <a:graphic>
          <a:graphicData uri="http://schemas.openxmlformats.org/drawingml/2006/table">
            <a:tbl>
              <a:tblPr firstRow="1" bandRow="1">
                <a:effectLst>
                  <a:outerShdw blurRad="482600" dist="50800" dir="5400000" sx="41000" sy="41000" algn="ctr" rotWithShape="0">
                    <a:srgbClr val="000000">
                      <a:alpha val="43137"/>
                    </a:srgbClr>
                  </a:outerShdw>
                </a:effectLst>
                <a:tableStyleId>{5C22544A-7EE6-4342-B048-85BDC9FD1C3A}</a:tableStyleId>
              </a:tblPr>
              <a:tblGrid>
                <a:gridCol w="4114800"/>
                <a:gridCol w="4114800"/>
              </a:tblGrid>
              <a:tr h="6411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Группа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Проблемный вопрос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</a:tr>
              <a:tr h="70060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Группа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Каково воплощение идей о вечной жизни в Древнеегипетской культуре?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</a:tr>
              <a:tr h="100086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Группа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Каково отражение мифов и легенд Древнего Египта в художественной культуре?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</a:tr>
              <a:tr h="70060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Группа 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чем заключалось магическая формула вечного бытия?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  <a:alpha val="28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Формы представления результатов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42994" y="1857364"/>
            <a:ext cx="8229600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Результаты:</a:t>
            </a:r>
          </a:p>
          <a:p>
            <a:pPr lvl="1"/>
            <a:r>
              <a:rPr lang="ru-RU" dirty="0" smtClean="0"/>
              <a:t>Презентации</a:t>
            </a:r>
          </a:p>
          <a:p>
            <a:pPr lvl="1"/>
            <a:r>
              <a:rPr lang="ru-RU" dirty="0" smtClean="0"/>
              <a:t>Блоги</a:t>
            </a:r>
          </a:p>
          <a:p>
            <a:pPr lvl="1"/>
            <a:r>
              <a:rPr lang="ru-RU" dirty="0" smtClean="0"/>
              <a:t>Документы совместного редактирования</a:t>
            </a:r>
          </a:p>
          <a:p>
            <a:pPr lvl="1"/>
            <a:r>
              <a:rPr lang="ru-RU" dirty="0" smtClean="0"/>
              <a:t>Публикации</a:t>
            </a:r>
          </a:p>
          <a:p>
            <a:pPr lvl="1"/>
            <a:r>
              <a:rPr lang="ru-RU" dirty="0" smtClean="0"/>
              <a:t>Вики-статьи</a:t>
            </a:r>
          </a:p>
          <a:p>
            <a:pPr lvl="1"/>
            <a:r>
              <a:rPr lang="ru-RU" dirty="0" smtClean="0"/>
              <a:t>веб-альбомы</a:t>
            </a:r>
          </a:p>
          <a:p>
            <a:pPr lvl="1"/>
            <a:r>
              <a:rPr lang="ru-RU" dirty="0" smtClean="0"/>
              <a:t>Документы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    Продолжительность </a:t>
            </a:r>
            <a:r>
              <a:rPr lang="ru-RU" b="1" dirty="0" smtClean="0"/>
              <a:t>проекта 3 недели.</a:t>
            </a:r>
          </a:p>
          <a:p>
            <a:r>
              <a:rPr lang="ru-RU" b="1" dirty="0" smtClean="0"/>
              <a:t>1 неделя </a:t>
            </a:r>
            <a:r>
              <a:rPr lang="ru-RU" dirty="0" smtClean="0"/>
              <a:t>– определение цели и задач исследования, разработка </a:t>
            </a:r>
            <a:r>
              <a:rPr lang="ru-RU" dirty="0" smtClean="0"/>
              <a:t>плана исследования</a:t>
            </a:r>
            <a:r>
              <a:rPr lang="ru-RU" dirty="0" smtClean="0"/>
              <a:t>, </a:t>
            </a:r>
            <a:r>
              <a:rPr lang="ru-RU" dirty="0" smtClean="0"/>
              <a:t>подбор </a:t>
            </a:r>
            <a:r>
              <a:rPr lang="ru-RU" dirty="0" smtClean="0"/>
              <a:t>ресурсов по </a:t>
            </a:r>
            <a:r>
              <a:rPr lang="ru-RU" dirty="0" smtClean="0"/>
              <a:t>теме исследования</a:t>
            </a:r>
            <a:endParaRPr lang="ru-RU" dirty="0" smtClean="0"/>
          </a:p>
          <a:p>
            <a:r>
              <a:rPr lang="ru-RU" b="1" dirty="0" smtClean="0"/>
              <a:t>2 неделя </a:t>
            </a:r>
            <a:r>
              <a:rPr lang="ru-RU" dirty="0" smtClean="0"/>
              <a:t>– самостоятельная работа в группах</a:t>
            </a:r>
            <a:r>
              <a:rPr lang="ru-RU" dirty="0" smtClean="0"/>
              <a:t>, </a:t>
            </a:r>
            <a:r>
              <a:rPr lang="ru-RU" dirty="0" smtClean="0"/>
              <a:t>рефлексия в </a:t>
            </a:r>
            <a:r>
              <a:rPr lang="ru-RU" dirty="0" err="1" smtClean="0"/>
              <a:t>блоге</a:t>
            </a:r>
            <a:r>
              <a:rPr lang="ru-RU" dirty="0" smtClean="0"/>
              <a:t> проекта, самооценка работы</a:t>
            </a:r>
          </a:p>
          <a:p>
            <a:r>
              <a:rPr lang="ru-RU" b="1" dirty="0" smtClean="0"/>
              <a:t>3 неделя </a:t>
            </a:r>
            <a:r>
              <a:rPr lang="ru-RU" dirty="0" smtClean="0"/>
              <a:t>– оформление результатов исследований, </a:t>
            </a:r>
            <a:r>
              <a:rPr lang="ru-RU" dirty="0" smtClean="0"/>
              <a:t>презентация результатов </a:t>
            </a:r>
            <a:r>
              <a:rPr lang="ru-RU" dirty="0" smtClean="0"/>
              <a:t>на итоговой конференции, </a:t>
            </a:r>
            <a:r>
              <a:rPr lang="ru-RU" dirty="0" smtClean="0"/>
              <a:t>рефлексия.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194</TotalTime>
  <Words>253</Words>
  <Application>Microsoft Office PowerPoint</Application>
  <PresentationFormat>Экран (4:3)</PresentationFormat>
  <Paragraphs>42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Художественная культура Древнего Египта «Путь через  века»</vt:lpstr>
      <vt:lpstr>В чем выражается культура Древнего Египта?</vt:lpstr>
      <vt:lpstr>Вопросы для обсуждения</vt:lpstr>
      <vt:lpstr>На какие вопросы мы будем искать ответы?</vt:lpstr>
      <vt:lpstr>Разделимся на группы</vt:lpstr>
      <vt:lpstr>Формы представления результатов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2011-11-08T12:18:18Z</dcterms:created>
  <dcterms:modified xsi:type="dcterms:W3CDTF">2011-11-22T13:21:16Z</dcterms:modified>
</cp:coreProperties>
</file>