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2"/>
  </p:notesMasterIdLst>
  <p:sldIdLst>
    <p:sldId id="256" r:id="rId2"/>
    <p:sldId id="266" r:id="rId3"/>
    <p:sldId id="258" r:id="rId4"/>
    <p:sldId id="265" r:id="rId5"/>
    <p:sldId id="259" r:id="rId6"/>
    <p:sldId id="257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5878" autoAdjust="0"/>
  </p:normalViewPr>
  <p:slideViewPr>
    <p:cSldViewPr>
      <p:cViewPr varScale="1">
        <p:scale>
          <a:sx n="70" d="100"/>
          <a:sy n="70" d="100"/>
        </p:scale>
        <p:origin x="-4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0A3DD-02F6-4435-821D-213EF18238E8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3EAF49-5E1C-47EC-AF4F-A7D08E8259A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Святые люди – Кирилл</a:t>
            </a:r>
            <a:r>
              <a:rPr lang="ru-RU" baseline="0" dirty="0" smtClean="0"/>
              <a:t> и </a:t>
            </a:r>
            <a:r>
              <a:rPr lang="ru-RU" baseline="0" dirty="0" err="1" smtClean="0"/>
              <a:t>Мефодий</a:t>
            </a:r>
            <a:r>
              <a:rPr lang="ru-RU" dirty="0" smtClean="0"/>
              <a:t>, принесшие</a:t>
            </a:r>
            <a:r>
              <a:rPr lang="ru-RU" baseline="0" dirty="0" smtClean="0"/>
              <a:t> алфавит, христианство и многое другое из Византии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EAF49-5E1C-47EC-AF4F-A7D08E8259A6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Древнерусская литература возникла в X веке в связи с принятием христианства на Руси.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EAF49-5E1C-47EC-AF4F-A7D08E8259A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Кириллица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EAF49-5E1C-47EC-AF4F-A7D08E8259A6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u="none" strike="noStrike" dirty="0" smtClean="0">
                <a:solidFill>
                  <a:schemeClr val="bg1"/>
                </a:solidFill>
              </a:rPr>
              <a:t>Сказки, </a:t>
            </a:r>
            <a:r>
              <a:rPr lang="ru-RU" u="none" strike="noStrike" baseline="0" dirty="0" smtClean="0">
                <a:solidFill>
                  <a:schemeClr val="bg1"/>
                </a:solidFill>
              </a:rPr>
              <a:t>п</a:t>
            </a:r>
            <a:r>
              <a:rPr lang="ru-RU" sz="1200" b="0" i="0" u="none" strike="noStrike" kern="1200" baseline="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ословицы, считалки, скороговорки, загадки </a:t>
            </a:r>
            <a:r>
              <a:rPr lang="ru-RU" sz="1200" b="0" i="0" u="none" strike="noStrike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и т.д.</a:t>
            </a:r>
            <a:endParaRPr lang="ru-RU" sz="1200" b="0" i="0" u="none" strike="noStrike" kern="1200" dirty="0">
              <a:solidFill>
                <a:schemeClr val="bg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EAF49-5E1C-47EC-AF4F-A7D08E8259A6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3EAF49-5E1C-47EC-AF4F-A7D08E8259A6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5140A9A-B9A4-43A4-B18E-4A8B7A8E6042}" type="datetimeFigureOut">
              <a:rPr lang="ru-RU" smtClean="0"/>
              <a:pPr/>
              <a:t>12.04.2011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87B4E819-B3EE-4F22-A66A-489065A319E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Проект по Мировой Художественной культуре. </a:t>
            </a:r>
          </a:p>
          <a:p>
            <a:r>
              <a:rPr lang="ru-RU" dirty="0" smtClean="0"/>
              <a:t>Авторы: Морозова С.М., Жохова К.С.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Художественная культура Древней Руси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7209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1 неделя: определение цели и задачи исследования.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2 неделя: разработка плана исследования.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3-4 недели: разделение на группы и подбор ресурсов по теме исследования.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5-6 недели: самостоятельная работа в группах.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7 неделя: проверка проделанной работы 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8-9 недели: оформление результатов исследования.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10 неделя: презентация  результатов.</a:t>
            </a:r>
          </a:p>
          <a:p>
            <a:pPr>
              <a:buNone/>
            </a:pPr>
            <a:r>
              <a:rPr lang="ru-RU" dirty="0" smtClean="0">
                <a:latin typeface="Century Gothic" pitchFamily="34" charset="0"/>
              </a:rPr>
              <a:t>11 неделя: итоговое оценивание работ.</a:t>
            </a:r>
            <a:endParaRPr lang="ru-RU" dirty="0">
              <a:latin typeface="Century Gothic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Этапы работы над проектом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Знание основ Художественной культуры Древней Руси.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Пользовательские навыки работы с ПК (текстовый, графический, табличный редакторы, создание презентаций, публикаций).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Умение осуществлять поиск и анализировать различные источники информации.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Comic Sans MS" pitchFamily="66" charset="0"/>
              </a:rPr>
              <a:t>Необходимые знания, умения и</a:t>
            </a:r>
            <a:br>
              <a:rPr lang="ru-RU" dirty="0" smtClean="0">
                <a:latin typeface="Comic Sans MS" pitchFamily="66" charset="0"/>
              </a:rPr>
            </a:br>
            <a:r>
              <a:rPr lang="ru-RU" dirty="0" smtClean="0">
                <a:latin typeface="Comic Sans MS" pitchFamily="66" charset="0"/>
              </a:rPr>
              <a:t>навыки для выполнения проекта.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vkirmet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572000" y="571480"/>
            <a:ext cx="3998122" cy="5711603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71480"/>
            <a:ext cx="3857652" cy="5429288"/>
          </a:xfrm>
        </p:spPr>
        <p:txBody>
          <a:bodyPr anchor="ctr">
            <a:normAutofit/>
          </a:bodyPr>
          <a:lstStyle/>
          <a:p>
            <a:pPr algn="ctr"/>
            <a:r>
              <a:rPr lang="ru-RU" sz="5400" dirty="0" smtClean="0">
                <a:latin typeface="Comic Sans MS" pitchFamily="66" charset="0"/>
              </a:rPr>
              <a:t>Кто это такие и </a:t>
            </a:r>
            <a:br>
              <a:rPr lang="ru-RU" sz="5400" dirty="0" smtClean="0">
                <a:latin typeface="Comic Sans MS" pitchFamily="66" charset="0"/>
              </a:rPr>
            </a:br>
            <a:r>
              <a:rPr lang="ru-RU" sz="5400" dirty="0" smtClean="0">
                <a:latin typeface="Comic Sans MS" pitchFamily="66" charset="0"/>
              </a:rPr>
              <a:t>что вы о них знаете?</a:t>
            </a:r>
            <a:endParaRPr lang="ru-RU" sz="5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85728"/>
            <a:ext cx="7929618" cy="1857388"/>
          </a:xfrm>
        </p:spPr>
        <p:txBody>
          <a:bodyPr anchor="ctr">
            <a:normAutofit fontScale="90000"/>
          </a:bodyPr>
          <a:lstStyle/>
          <a:p>
            <a:pPr lvl="0" algn="ctr"/>
            <a:r>
              <a:rPr lang="ru-RU" sz="4400" dirty="0" smtClean="0">
                <a:latin typeface="Comic Sans MS" pitchFamily="66" charset="0"/>
              </a:rPr>
              <a:t>Когда и в связи с чем возникла древнерусская литература?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214554"/>
            <a:ext cx="5962650" cy="4135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48" y="500042"/>
            <a:ext cx="4500594" cy="5634054"/>
          </a:xfrm>
        </p:spPr>
        <p:txBody>
          <a:bodyPr anchor="ctr">
            <a:normAutofit/>
          </a:bodyPr>
          <a:lstStyle/>
          <a:p>
            <a:pPr algn="ctr"/>
            <a:r>
              <a:rPr lang="ru-RU" sz="4400" dirty="0" smtClean="0">
                <a:latin typeface="Comic Sans MS" pitchFamily="66" charset="0"/>
              </a:rPr>
              <a:t>Как называлась азбука созданная Кириллом и </a:t>
            </a:r>
            <a:r>
              <a:rPr lang="ru-RU" sz="4400" dirty="0" err="1" smtClean="0">
                <a:latin typeface="Comic Sans MS" pitchFamily="66" charset="0"/>
              </a:rPr>
              <a:t>Мефодием</a:t>
            </a:r>
            <a:r>
              <a:rPr lang="ru-RU" sz="4400" dirty="0" smtClean="0">
                <a:latin typeface="Comic Sans MS" pitchFamily="66" charset="0"/>
              </a:rPr>
              <a:t>?</a:t>
            </a:r>
            <a:endParaRPr lang="ru-RU" sz="4400" dirty="0">
              <a:latin typeface="Comic Sans MS" pitchFamily="66" charset="0"/>
            </a:endParaRPr>
          </a:p>
        </p:txBody>
      </p:sp>
      <p:pic>
        <p:nvPicPr>
          <p:cNvPr id="6" name="Содержимое 5" descr="azbuka-phonetic-2.pn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71472" y="1053654"/>
            <a:ext cx="3643338" cy="516139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357166"/>
            <a:ext cx="8286808" cy="1428760"/>
          </a:xfrm>
        </p:spPr>
        <p:txBody>
          <a:bodyPr>
            <a:normAutofit/>
          </a:bodyPr>
          <a:lstStyle/>
          <a:p>
            <a:pPr lvl="0" algn="ctr"/>
            <a:r>
              <a:rPr lang="ru-RU" dirty="0" smtClean="0">
                <a:latin typeface="Comic Sans MS" pitchFamily="66" charset="0"/>
              </a:rPr>
              <a:t>Какие виды фольклорного творчества вы знаете?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285984" y="1928802"/>
            <a:ext cx="481965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72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/>
              <a:t>Как формировалась художественная культура в Древней Руси? </a:t>
            </a:r>
          </a:p>
          <a:p>
            <a:pPr lvl="0"/>
            <a:r>
              <a:rPr lang="ru-RU" dirty="0"/>
              <a:t>Какое культурное влияние оказала Византия? </a:t>
            </a:r>
          </a:p>
          <a:p>
            <a:pPr lvl="0"/>
            <a:r>
              <a:rPr lang="ru-RU" dirty="0"/>
              <a:t>Как появились письменность и просвещение на Руси? </a:t>
            </a:r>
          </a:p>
          <a:p>
            <a:pPr lvl="0"/>
            <a:r>
              <a:rPr lang="ru-RU" dirty="0"/>
              <a:t>Какая архитектура была в Древней Руси? </a:t>
            </a:r>
          </a:p>
          <a:p>
            <a:pPr lvl="0"/>
            <a:r>
              <a:rPr lang="ru-RU" dirty="0"/>
              <a:t>Какие виды белокаменного зодчества в Москве? </a:t>
            </a:r>
          </a:p>
          <a:p>
            <a:pPr lvl="0"/>
            <a:r>
              <a:rPr lang="ru-RU" dirty="0"/>
              <a:t>Как возникла станковая живопись (иконопись)? </a:t>
            </a:r>
          </a:p>
          <a:p>
            <a:pPr lvl="0"/>
            <a:r>
              <a:rPr lang="ru-RU" dirty="0"/>
              <a:t>Каков быт народа Древней Руси? </a:t>
            </a:r>
          </a:p>
          <a:p>
            <a:pPr lvl="0"/>
            <a:r>
              <a:rPr lang="ru-RU" dirty="0"/>
              <a:t>Как появилась литература в Древней Руси? </a:t>
            </a:r>
          </a:p>
          <a:p>
            <a:pPr lvl="0"/>
            <a:r>
              <a:rPr lang="ru-RU" dirty="0"/>
              <a:t>Какие формы устного народного творчества существовали в Древней Руси?</a:t>
            </a:r>
          </a:p>
          <a:p>
            <a:r>
              <a:rPr lang="ru-RU" dirty="0"/>
              <a:t>Какие образы Древней Руси в русском искусстве?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086724" cy="1219200"/>
          </a:xfrm>
        </p:spPr>
        <p:txBody>
          <a:bodyPr>
            <a:noAutofit/>
          </a:bodyPr>
          <a:lstStyle/>
          <a:p>
            <a:r>
              <a:rPr lang="ru-RU" sz="4000" dirty="0" smtClean="0">
                <a:latin typeface="Comic Sans MS" pitchFamily="66" charset="0"/>
              </a:rPr>
              <a:t>На какие вопросы мы будем искать ответы:</a:t>
            </a:r>
            <a:endParaRPr lang="ru-RU" sz="4000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Проблемные вопросы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Зодчие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Каковы особенности древнерусского зодчества?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Иконописцы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чем особенности русской иконописи?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Фольклорники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 чем заключался фольклор русского народа?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Христиане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Какое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влияние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оказало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принятие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христианства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письменность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литературу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в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Древней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Руси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Comic Sans MS" pitchFamily="66" charset="0"/>
              </a:rPr>
              <a:t>Разделимся на группы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Comic Sans MS" pitchFamily="66" charset="0"/>
              </a:rPr>
              <a:t>Форма представления результатов</a:t>
            </a:r>
            <a:endParaRPr lang="ru-RU" sz="4000" dirty="0">
              <a:latin typeface="Comic Sans MS" pitchFamily="66" charset="0"/>
            </a:endParaRPr>
          </a:p>
        </p:txBody>
      </p:sp>
      <p:sp>
        <p:nvSpPr>
          <p:cNvPr id="5" name="Вертикальный свиток 4"/>
          <p:cNvSpPr/>
          <p:nvPr/>
        </p:nvSpPr>
        <p:spPr>
          <a:xfrm>
            <a:off x="285720" y="1571612"/>
            <a:ext cx="4357718" cy="4500594"/>
          </a:xfrm>
          <a:prstGeom prst="verticalScroll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85000"/>
                <a:lumOff val="15000"/>
              </a:schemeClr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Gabriola" pitchFamily="82" charset="0"/>
              </a:rPr>
              <a:t>Презентации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Gabriola" pitchFamily="82" charset="0"/>
              </a:rPr>
              <a:t>Публикации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Gabriola" pitchFamily="82" charset="0"/>
              </a:rPr>
              <a:t>Вики-статьи</a:t>
            </a:r>
          </a:p>
          <a:p>
            <a:pPr>
              <a:buFont typeface="Arial" pitchFamily="34" charset="0"/>
              <a:buChar char="•"/>
            </a:pPr>
            <a:r>
              <a:rPr lang="ru-RU" sz="4000" dirty="0" err="1" smtClean="0">
                <a:solidFill>
                  <a:schemeClr val="tx1"/>
                </a:solidFill>
                <a:latin typeface="Gabriola" pitchFamily="82" charset="0"/>
              </a:rPr>
              <a:t>Блоги</a:t>
            </a:r>
            <a:endParaRPr lang="ru-RU" sz="4000" dirty="0" smtClean="0">
              <a:solidFill>
                <a:schemeClr val="tx1"/>
              </a:solidFill>
              <a:latin typeface="Gabriola" pitchFamily="82" charset="0"/>
            </a:endParaRPr>
          </a:p>
          <a:p>
            <a:pPr>
              <a:buFont typeface="Arial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Gabriola" pitchFamily="82" charset="0"/>
              </a:rPr>
              <a:t>Сайты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48" y="2214554"/>
            <a:ext cx="4364958" cy="4154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282</TotalTime>
  <Words>329</Words>
  <Application>Microsoft Office PowerPoint</Application>
  <PresentationFormat>Экран (4:3)</PresentationFormat>
  <Paragraphs>57</Paragraphs>
  <Slides>10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Художественная культура Древней Руси</vt:lpstr>
      <vt:lpstr>Необходимые знания, умения и навыки для выполнения проекта.</vt:lpstr>
      <vt:lpstr>Кто это такие и  что вы о них знаете?</vt:lpstr>
      <vt:lpstr>Когда и в связи с чем возникла древнерусская литература?</vt:lpstr>
      <vt:lpstr>Как называлась азбука созданная Кириллом и Мефодием?</vt:lpstr>
      <vt:lpstr>Какие виды фольклорного творчества вы знаете?</vt:lpstr>
      <vt:lpstr>На какие вопросы мы будем искать ответы:</vt:lpstr>
      <vt:lpstr>Разделимся на группы</vt:lpstr>
      <vt:lpstr>Форма представления результатов</vt:lpstr>
      <vt:lpstr>Этапы работы над проектом</vt:lpstr>
    </vt:vector>
  </TitlesOfParts>
  <Company>VGIPU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Художественная культура Древней Руси</dc:title>
  <dc:creator>User</dc:creator>
  <cp:lastModifiedBy>User</cp:lastModifiedBy>
  <cp:revision>32</cp:revision>
  <dcterms:created xsi:type="dcterms:W3CDTF">2011-03-15T09:12:17Z</dcterms:created>
  <dcterms:modified xsi:type="dcterms:W3CDTF">2011-04-12T08:50:48Z</dcterms:modified>
</cp:coreProperties>
</file>