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90CA-C238-4327-A374-C68A4935B0C3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68D6A6-A5AF-4380-BC2C-1949E28FE7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90CA-C238-4327-A374-C68A4935B0C3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D6A6-A5AF-4380-BC2C-1949E28FE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90CA-C238-4327-A374-C68A4935B0C3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D6A6-A5AF-4380-BC2C-1949E28FE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E990CA-C238-4327-A374-C68A4935B0C3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768D6A6-A5AF-4380-BC2C-1949E28FE7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90CA-C238-4327-A374-C68A4935B0C3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D6A6-A5AF-4380-BC2C-1949E28FE7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90CA-C238-4327-A374-C68A4935B0C3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D6A6-A5AF-4380-BC2C-1949E28FE7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D6A6-A5AF-4380-BC2C-1949E28FE7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90CA-C238-4327-A374-C68A4935B0C3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90CA-C238-4327-A374-C68A4935B0C3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D6A6-A5AF-4380-BC2C-1949E28FE7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90CA-C238-4327-A374-C68A4935B0C3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D6A6-A5AF-4380-BC2C-1949E28FE7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E990CA-C238-4327-A374-C68A4935B0C3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68D6A6-A5AF-4380-BC2C-1949E28FE7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90CA-C238-4327-A374-C68A4935B0C3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68D6A6-A5AF-4380-BC2C-1949E28FE7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E990CA-C238-4327-A374-C68A4935B0C3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768D6A6-A5AF-4380-BC2C-1949E28FE7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786322"/>
            <a:ext cx="6400800" cy="15716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Проект по физической культуре</a:t>
            </a:r>
          </a:p>
          <a:p>
            <a:r>
              <a:rPr lang="ru-RU" dirty="0" err="1" smtClean="0"/>
              <a:t>Шелепёнкин</a:t>
            </a:r>
            <a:r>
              <a:rPr lang="ru-RU" dirty="0" smtClean="0"/>
              <a:t> Александр</a:t>
            </a:r>
          </a:p>
          <a:p>
            <a:r>
              <a:rPr lang="ru-RU" dirty="0" err="1" smtClean="0"/>
              <a:t>Курушин</a:t>
            </a:r>
            <a:r>
              <a:rPr lang="ru-RU" dirty="0" smtClean="0"/>
              <a:t> Дмитрий</a:t>
            </a:r>
            <a:endParaRPr lang="ru-RU" dirty="0" smtClean="0"/>
          </a:p>
          <a:p>
            <a:r>
              <a:rPr lang="ru-RU" dirty="0" smtClean="0"/>
              <a:t>мт-10-2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428736"/>
            <a:ext cx="8305800" cy="1981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8800" dirty="0" smtClean="0"/>
              <a:t>Волейбол</a:t>
            </a:r>
            <a:endParaRPr lang="ru-RU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Возможные ответы учеников</a:t>
            </a:r>
          </a:p>
          <a:p>
            <a:pPr>
              <a:buNone/>
            </a:pPr>
            <a:r>
              <a:rPr lang="ru-RU" dirty="0" smtClean="0"/>
              <a:t>Футбол</a:t>
            </a:r>
          </a:p>
          <a:p>
            <a:pPr>
              <a:buNone/>
            </a:pPr>
            <a:r>
              <a:rPr lang="ru-RU" dirty="0" smtClean="0"/>
              <a:t>Баскетбол</a:t>
            </a:r>
          </a:p>
          <a:p>
            <a:pPr>
              <a:buNone/>
            </a:pPr>
            <a:r>
              <a:rPr lang="ru-RU" dirty="0" smtClean="0"/>
              <a:t>Хоккей</a:t>
            </a:r>
          </a:p>
          <a:p>
            <a:pPr>
              <a:buNone/>
            </a:pPr>
            <a:r>
              <a:rPr lang="ru-RU" dirty="0" smtClean="0"/>
              <a:t>Теннис</a:t>
            </a:r>
          </a:p>
          <a:p>
            <a:pPr>
              <a:buNone/>
            </a:pPr>
            <a:r>
              <a:rPr lang="ru-RU" dirty="0" smtClean="0"/>
              <a:t>Гандбол</a:t>
            </a:r>
          </a:p>
          <a:p>
            <a:pPr>
              <a:buNone/>
            </a:pPr>
            <a:r>
              <a:rPr lang="ru-RU" dirty="0" smtClean="0"/>
              <a:t>Автогонки</a:t>
            </a:r>
          </a:p>
          <a:p>
            <a:pPr>
              <a:buNone/>
            </a:pPr>
            <a:r>
              <a:rPr lang="ru-RU" dirty="0" smtClean="0"/>
              <a:t>Волейбол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вы знаете спортивные игры?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Знаете ли Вы</a:t>
            </a:r>
            <a:r>
              <a:rPr lang="ru-RU" dirty="0" smtClean="0"/>
              <a:t>, что в волейбол любят </a:t>
            </a:r>
            <a:r>
              <a:rPr lang="ru-RU" dirty="0" err="1" smtClean="0"/>
              <a:t>пограть</a:t>
            </a:r>
            <a:r>
              <a:rPr lang="ru-RU" dirty="0" smtClean="0"/>
              <a:t> более миллиарда жителей Земли!</a:t>
            </a:r>
          </a:p>
          <a:p>
            <a:r>
              <a:rPr lang="ru-RU" b="1" dirty="0" smtClean="0"/>
              <a:t>Знаете ли Вы</a:t>
            </a:r>
            <a:r>
              <a:rPr lang="ru-RU" dirty="0" smtClean="0"/>
              <a:t>, что первыми делать подачу в прыжке стали волейболисты из Бразилии в начале 80-х гг., что и позволило их сборной занять 2-ое место на Олимпийских играх в 1984 году. </a:t>
            </a:r>
          </a:p>
          <a:p>
            <a:r>
              <a:rPr lang="ru-RU" b="1" dirty="0" smtClean="0"/>
              <a:t>Знаете ли Вы</a:t>
            </a:r>
            <a:r>
              <a:rPr lang="ru-RU" dirty="0" smtClean="0"/>
              <a:t>, что скорость полёта волейбольного мяча при подаче у профессиональных игроков может доходить до 130 км/ч.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мы знаем о волейболе?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428736"/>
          <a:ext cx="8229600" cy="436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85792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      Группа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1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Как волейбол помогает формированию личностных качеств  учащегося?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071570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2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сказывается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занятие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волейбол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здоровье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учащегося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243034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3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Как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влияет</a:t>
                      </a:r>
                      <a:r>
                        <a:rPr lang="en-US" sz="1800" dirty="0" smtClean="0"/>
                        <a:t> </a:t>
                      </a:r>
                      <a:r>
                        <a:rPr lang="ru-RU" sz="1800" dirty="0" smtClean="0"/>
                        <a:t>волейбол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на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сплочённость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коллектива</a:t>
                      </a:r>
                      <a:r>
                        <a:rPr lang="en-US" sz="1800" dirty="0" smtClean="0"/>
                        <a:t>?</a:t>
                      </a:r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Деление на группы: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Презентаци</a:t>
            </a:r>
            <a:endParaRPr lang="ru-RU" dirty="0" smtClean="0"/>
          </a:p>
          <a:p>
            <a:r>
              <a:rPr lang="ru-RU" dirty="0" smtClean="0"/>
              <a:t>Публикации</a:t>
            </a:r>
          </a:p>
          <a:p>
            <a:r>
              <a:rPr lang="ru-RU" dirty="0" err="1" smtClean="0"/>
              <a:t>Блоги</a:t>
            </a:r>
            <a:endParaRPr lang="ru-RU" dirty="0" smtClean="0"/>
          </a:p>
          <a:p>
            <a:r>
              <a:rPr lang="ru-RU" dirty="0" smtClean="0"/>
              <a:t>Вики статьи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Форма представления результатов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335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42081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Неделя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Род</a:t>
                      </a:r>
                      <a:r>
                        <a:rPr lang="ru-RU" sz="4000" baseline="0" dirty="0" smtClean="0"/>
                        <a:t> занятий</a:t>
                      </a:r>
                      <a:endParaRPr lang="ru-RU" sz="4000" dirty="0"/>
                    </a:p>
                  </a:txBody>
                  <a:tcPr/>
                </a:tc>
              </a:tr>
              <a:tr h="1420818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1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Введение. Краткое</a:t>
                      </a:r>
                      <a:r>
                        <a:rPr lang="ru-RU" sz="2000" baseline="0" dirty="0" smtClean="0"/>
                        <a:t> ознакомление с историей волейбола, правилами игры.</a:t>
                      </a:r>
                      <a:endParaRPr lang="ru-RU" sz="2000" dirty="0" smtClean="0"/>
                    </a:p>
                    <a:p>
                      <a:endParaRPr lang="ru-RU" sz="3200" dirty="0"/>
                    </a:p>
                  </a:txBody>
                  <a:tcPr/>
                </a:tc>
              </a:tr>
              <a:tr h="1420818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2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Обучение</a:t>
                      </a:r>
                      <a:r>
                        <a:rPr lang="ru-RU" sz="2000" baseline="0" dirty="0" smtClean="0"/>
                        <a:t> правильному владению мячом, выполнение подач.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83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20849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Неделя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Род занятий</a:t>
                      </a:r>
                      <a:endParaRPr lang="ru-RU" sz="4000" dirty="0"/>
                    </a:p>
                  </a:txBody>
                  <a:tcPr/>
                </a:tc>
              </a:tr>
              <a:tr h="1208490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3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Освоение</a:t>
                      </a:r>
                      <a:r>
                        <a:rPr lang="ru-RU" sz="1800" baseline="0" dirty="0" smtClean="0"/>
                        <a:t> игры: игра в роли защитника, разыгрывающего, в роли нападающего.</a:t>
                      </a:r>
                      <a:endParaRPr lang="ru-RU" sz="1800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208490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4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Разделение учеников на группы, сплочение</a:t>
                      </a:r>
                      <a:r>
                        <a:rPr lang="ru-RU" sz="1800" baseline="0" dirty="0" smtClean="0"/>
                        <a:t> их в игровом процессе.</a:t>
                      </a:r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2084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dirty="0" smtClean="0"/>
                        <a:t>5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Игра между разделенными</a:t>
                      </a:r>
                      <a:r>
                        <a:rPr lang="ru-RU" sz="1800" baseline="0" dirty="0" smtClean="0"/>
                        <a:t> группами.</a:t>
                      </a:r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122</TotalTime>
  <Words>204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Волейбол</vt:lpstr>
      <vt:lpstr>Какие вы знаете спортивные игры?</vt:lpstr>
      <vt:lpstr>Что мы знаем о волейболе?</vt:lpstr>
      <vt:lpstr>Деление на группы:</vt:lpstr>
      <vt:lpstr>Форма представления результатов</vt:lpstr>
      <vt:lpstr>Этапы работы над проектом</vt:lpstr>
      <vt:lpstr>Слайд 7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Футбол</dc:title>
  <dc:creator>User</dc:creator>
  <cp:lastModifiedBy>User</cp:lastModifiedBy>
  <cp:revision>13</cp:revision>
  <dcterms:created xsi:type="dcterms:W3CDTF">2011-04-05T10:46:04Z</dcterms:created>
  <dcterms:modified xsi:type="dcterms:W3CDTF">2012-05-24T10:52:31Z</dcterms:modified>
</cp:coreProperties>
</file>