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2" autoAdjust="0"/>
    <p:restoredTop sz="94674" autoAdjust="0"/>
  </p:normalViewPr>
  <p:slideViewPr>
    <p:cSldViewPr>
      <p:cViewPr varScale="1">
        <p:scale>
          <a:sx n="64" d="100"/>
          <a:sy n="64" d="100"/>
        </p:scale>
        <p:origin x="-10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048DB2B-1A7C-43F4-B004-1BB059845D2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hyperlink" Target="http://bhikkhucintita.files.wordpress.com/2011/12/buddha_meditating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img-fotki.yandex.ru/get/5809/82674600.11/0_7fedb_b0068efb_XL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openxmlformats.org/officeDocument/2006/relationships/hyperlink" Target="http://memo24.ru/files/architecture/buddism/dhameth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908720"/>
            <a:ext cx="6940224" cy="2232248"/>
          </a:xfrm>
          <a:solidFill>
            <a:schemeClr val="accent1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Segoe Script" pitchFamily="34" charset="0"/>
              </a:rPr>
              <a:t>Художественная культура Индии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25144"/>
            <a:ext cx="7772400" cy="1508760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по мировой художественной культуре</a:t>
            </a:r>
          </a:p>
          <a:p>
            <a:r>
              <a:rPr lang="ru-RU" dirty="0" smtClean="0"/>
              <a:t>Автор: Щукина Н.В.</a:t>
            </a:r>
          </a:p>
          <a:p>
            <a:r>
              <a:rPr lang="ru-RU" dirty="0" smtClean="0"/>
              <a:t>Малова Ю.С.</a:t>
            </a:r>
            <a:endParaRPr lang="ru-RU" dirty="0"/>
          </a:p>
        </p:txBody>
      </p:sp>
      <p:pic>
        <p:nvPicPr>
          <p:cNvPr id="9221" name="Picture 5" descr="C:\Users\888\Desktop\BJP-logo_2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060848"/>
            <a:ext cx="3244329" cy="3244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Book Antiqua" pitchFamily="18" charset="0"/>
              </a:rPr>
              <a:t>Мозговой штурм</a:t>
            </a:r>
            <a:endParaRPr lang="ru-RU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3707904" y="3068960"/>
            <a:ext cx="2071702" cy="17145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1916832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Каково население по национальному составу?</a:t>
            </a:r>
            <a:endParaRPr lang="ru-RU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6248" y="207167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Столица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500826" y="3571877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Какая религия является основной?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071538" y="3643314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Культурные памятники(привести пару примеров)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28860" y="507207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Географическое положение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80112" y="508518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Основной  язык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907704" y="227687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Традиционная одежда</a:t>
            </a:r>
          </a:p>
        </p:txBody>
      </p:sp>
      <p:sp>
        <p:nvSpPr>
          <p:cNvPr id="25" name="Стрелка вверх 24"/>
          <p:cNvSpPr/>
          <p:nvPr/>
        </p:nvSpPr>
        <p:spPr>
          <a:xfrm>
            <a:off x="4572000" y="2492896"/>
            <a:ext cx="360040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724128" y="3861048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>
            <a:off x="2915816" y="3789040"/>
            <a:ext cx="93610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2290298">
            <a:off x="3617412" y="4395126"/>
            <a:ext cx="361638" cy="764395"/>
          </a:xfrm>
          <a:prstGeom prst="downArrow">
            <a:avLst>
              <a:gd name="adj1" fmla="val 35386"/>
              <a:gd name="adj2" fmla="val 41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2526338">
            <a:off x="5351524" y="4611434"/>
            <a:ext cx="84563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 rot="18232004">
            <a:off x="3272486" y="2682726"/>
            <a:ext cx="360040" cy="907753"/>
          </a:xfrm>
          <a:prstGeom prst="upArrow">
            <a:avLst>
              <a:gd name="adj1" fmla="val 2616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2888626">
            <a:off x="5864916" y="2649515"/>
            <a:ext cx="227540" cy="8664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Вопросы на засыпку: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Какой климат преобладает на территории Индии?</a:t>
            </a:r>
          </a:p>
          <a:p>
            <a:r>
              <a:rPr lang="ru-RU" dirty="0" smtClean="0"/>
              <a:t>Какие религии исповедуются  в Индии?</a:t>
            </a:r>
          </a:p>
          <a:p>
            <a:r>
              <a:rPr lang="ru-RU" dirty="0" smtClean="0"/>
              <a:t>Какое животное является священным? </a:t>
            </a:r>
          </a:p>
          <a:p>
            <a:r>
              <a:rPr lang="ru-RU" dirty="0" smtClean="0"/>
              <a:t>Какие легенды ходят о величайшем сооружении Тадж-Махал?</a:t>
            </a:r>
          </a:p>
          <a:p>
            <a:r>
              <a:rPr lang="en-US" dirty="0" smtClean="0"/>
              <a:t>Что важного находится в ступе?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Что изображено на фото?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27622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96752"/>
            <a:ext cx="2805098" cy="210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6942" y="1214422"/>
            <a:ext cx="2957058" cy="214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Картинка 53 из 746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7" y="3501008"/>
            <a:ext cx="3096343" cy="2153978"/>
          </a:xfrm>
          <a:prstGeom prst="rect">
            <a:avLst/>
          </a:prstGeom>
          <a:noFill/>
        </p:spPr>
      </p:pic>
      <p:pic>
        <p:nvPicPr>
          <p:cNvPr id="6148" name="Picture 4" descr="Картинка 75 из 589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3383684"/>
            <a:ext cx="2232248" cy="3474316"/>
          </a:xfrm>
          <a:prstGeom prst="rect">
            <a:avLst/>
          </a:prstGeom>
          <a:noFill/>
        </p:spPr>
      </p:pic>
      <p:pic>
        <p:nvPicPr>
          <p:cNvPr id="6150" name="Picture 6" descr="Картинка 125 из 629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89060" y="3501008"/>
            <a:ext cx="3078115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0071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На какие вопросы мы будем искать ответы: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i="1" dirty="0" smtClean="0"/>
              <a:t>Индуизм как стержень художественной культуры Индии.</a:t>
            </a:r>
          </a:p>
          <a:p>
            <a:r>
              <a:rPr lang="ru-RU" sz="2800" i="1" dirty="0" smtClean="0"/>
              <a:t> Эпос “Махабхарата” и “Рамаяна”.</a:t>
            </a:r>
          </a:p>
          <a:p>
            <a:r>
              <a:rPr lang="ru-RU" sz="2800" i="1" dirty="0" smtClean="0"/>
              <a:t>Индуистский храм - архитектурный аналог мистического жертвоприношения и аскетического подвижничества (храм </a:t>
            </a:r>
            <a:r>
              <a:rPr lang="ru-RU" sz="2800" i="1" dirty="0" err="1" smtClean="0"/>
              <a:t>Кандарья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Махадева</a:t>
            </a:r>
            <a:r>
              <a:rPr lang="ru-RU" sz="2800" i="1" dirty="0" smtClean="0"/>
              <a:t> в </a:t>
            </a:r>
            <a:r>
              <a:rPr lang="ru-RU" sz="2800" i="1" dirty="0" err="1" smtClean="0"/>
              <a:t>Кхаджурахо</a:t>
            </a:r>
            <a:r>
              <a:rPr lang="ru-RU" sz="2800" i="1" dirty="0" smtClean="0"/>
              <a:t>).</a:t>
            </a:r>
          </a:p>
          <a:p>
            <a:r>
              <a:rPr lang="ru-RU" sz="2800" i="1" dirty="0" smtClean="0"/>
              <a:t>Роль скульптуры (техника “набухающая форма”) во внешнем декоре индуистского храма. </a:t>
            </a:r>
          </a:p>
          <a:p>
            <a:r>
              <a:rPr lang="ru-RU" sz="2800" i="1" dirty="0" smtClean="0"/>
              <a:t>Буддийская ступа в </a:t>
            </a:r>
            <a:r>
              <a:rPr lang="ru-RU" sz="2800" i="1" dirty="0" err="1" smtClean="0"/>
              <a:t>Санчи</a:t>
            </a:r>
            <a:r>
              <a:rPr lang="ru-RU" sz="2800" i="1" dirty="0" smtClean="0"/>
              <a:t> - модель Вселенной Древней Индии. </a:t>
            </a:r>
          </a:p>
          <a:p>
            <a:r>
              <a:rPr lang="ru-RU" sz="2800" i="1" dirty="0" smtClean="0"/>
              <a:t>Каменный рельеф как летопись жизни и деяний Будды. </a:t>
            </a:r>
          </a:p>
          <a:p>
            <a:r>
              <a:rPr lang="ru-RU" sz="2800" i="1" dirty="0" smtClean="0"/>
              <a:t>Фресковые циклы пещерных храмов </a:t>
            </a:r>
            <a:r>
              <a:rPr lang="ru-RU" sz="2800" i="1" dirty="0" err="1" smtClean="0"/>
              <a:t>Аджанты</a:t>
            </a:r>
            <a:r>
              <a:rPr lang="ru-RU" sz="2800" i="1" dirty="0" smtClean="0"/>
              <a:t> - энциклопедия индийской жизни. </a:t>
            </a:r>
          </a:p>
          <a:p>
            <a:r>
              <a:rPr lang="ru-RU" sz="2800" i="1" dirty="0" smtClean="0"/>
              <a:t>Тадж-Махал- образец </a:t>
            </a:r>
            <a:r>
              <a:rPr lang="ru-RU" sz="2800" i="1" dirty="0" err="1" smtClean="0"/>
              <a:t>индо-мусульманской</a:t>
            </a:r>
            <a:r>
              <a:rPr lang="ru-RU" sz="2800" i="1" dirty="0" smtClean="0"/>
              <a:t> эстетики. </a:t>
            </a:r>
          </a:p>
          <a:p>
            <a:r>
              <a:rPr lang="ru-RU" sz="2800" i="1" dirty="0" smtClean="0"/>
              <a:t>Индийская миниатюра - утонченный сплав </a:t>
            </a:r>
            <a:r>
              <a:rPr lang="ru-RU" sz="2800" i="1" dirty="0" err="1" smtClean="0"/>
              <a:t>индо-мусульманского</a:t>
            </a:r>
            <a:r>
              <a:rPr lang="ru-RU" sz="2800" i="1" dirty="0" smtClean="0"/>
              <a:t> стиля.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Разделимся на группы</a:t>
            </a:r>
            <a:endParaRPr lang="ru-RU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11560" y="2060848"/>
          <a:ext cx="8208962" cy="3989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880320"/>
                <a:gridCol w="5328642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000" i="1" dirty="0" smtClean="0"/>
                        <a:t>№, название группы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/>
                        <a:t>Проблемный</a:t>
                      </a:r>
                      <a:r>
                        <a:rPr lang="ru-RU" sz="2000" i="1" baseline="0" dirty="0" smtClean="0"/>
                        <a:t> вопрос</a:t>
                      </a:r>
                      <a:endParaRPr lang="ru-RU" sz="2000" i="1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</a:t>
                      </a:r>
                      <a:r>
                        <a:rPr lang="ru-RU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Художники</a:t>
                      </a:r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чем основываются традиции индийской живописи?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Архитекторы</a:t>
                      </a:r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Какова роль религии в индийской архитектуре?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Декораторы</a:t>
                      </a:r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Какой смысл вкладывает в себя наружное убранство индусских храмов?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Литераторы</a:t>
                      </a:r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Литературный вклад Индии в развитие мировой художественной культуры?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Формы представления результата: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508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Вики-статьи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Блоги</a:t>
            </a:r>
            <a:endParaRPr lang="ru-RU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Сайты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т.д.</a:t>
            </a:r>
          </a:p>
          <a:p>
            <a:endParaRPr lang="ru-RU" dirty="0" smtClean="0"/>
          </a:p>
        </p:txBody>
      </p:sp>
      <p:pic>
        <p:nvPicPr>
          <p:cNvPr id="3073" name="Picture 1" descr="C:\Users\888\Desktop\presentation-main_Full-thumb-300x428-482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356992"/>
            <a:ext cx="2258690" cy="3233175"/>
          </a:xfrm>
          <a:prstGeom prst="rect">
            <a:avLst/>
          </a:prstGeom>
          <a:noFill/>
        </p:spPr>
      </p:pic>
      <p:pic>
        <p:nvPicPr>
          <p:cNvPr id="3074" name="Picture 2" descr="C:\Users\888\Desktop\iStock_000004574709XSmal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340768"/>
            <a:ext cx="2552774" cy="1126944"/>
          </a:xfrm>
          <a:prstGeom prst="rect">
            <a:avLst/>
          </a:prstGeom>
          <a:noFill/>
        </p:spPr>
      </p:pic>
      <p:pic>
        <p:nvPicPr>
          <p:cNvPr id="3075" name="Picture 3" descr="C:\Users\888\Desktop\7272988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124744"/>
            <a:ext cx="2520280" cy="1892149"/>
          </a:xfrm>
          <a:prstGeom prst="rect">
            <a:avLst/>
          </a:prstGeom>
          <a:noFill/>
        </p:spPr>
      </p:pic>
      <p:pic>
        <p:nvPicPr>
          <p:cNvPr id="3076" name="Picture 4" descr="C:\Users\888\Desktop\1324129798_00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437112"/>
            <a:ext cx="3511401" cy="2232248"/>
          </a:xfrm>
          <a:prstGeom prst="rect">
            <a:avLst/>
          </a:prstGeom>
          <a:noFill/>
        </p:spPr>
      </p:pic>
      <p:pic>
        <p:nvPicPr>
          <p:cNvPr id="3077" name="Picture 5" descr="C:\Users\888\Desktop\image017[1]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564904"/>
            <a:ext cx="1857375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Этапы работы над проектом: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проекта 4 недели.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b="1" i="1" dirty="0" smtClean="0"/>
              <a:t>1 неделя </a:t>
            </a:r>
            <a:r>
              <a:rPr lang="ru-RU" i="1" dirty="0" smtClean="0"/>
              <a:t>– определение цели и задач исследования, разработка плана исследования, подбор ресурсов по теме исследования;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b="1" i="1" dirty="0" smtClean="0"/>
              <a:t>2-3 неделя </a:t>
            </a:r>
            <a:r>
              <a:rPr lang="ru-RU" i="1" dirty="0" smtClean="0"/>
              <a:t>– самостоятельная работа в группах, рефлексия в блоге проекта, самооценка работы;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ru-RU" b="1" i="1" dirty="0" smtClean="0"/>
              <a:t>4 неделя </a:t>
            </a:r>
            <a:r>
              <a:rPr lang="ru-RU" i="1" dirty="0" smtClean="0"/>
              <a:t>– оформление результатов исследований, презентация результатов на итоговой конференции, рефлексия.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нформатика\Фоторепортажи от GoodDays\9bc00774169c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000396" cy="2010265"/>
          </a:xfrm>
          <a:prstGeom prst="rect">
            <a:avLst/>
          </a:prstGeom>
          <a:noFill/>
        </p:spPr>
      </p:pic>
      <p:pic>
        <p:nvPicPr>
          <p:cNvPr id="1027" name="Picture 3" descr="D:\Информатика\Фоторепортажи от GoodDays\67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642918"/>
            <a:ext cx="2729405" cy="2000264"/>
          </a:xfrm>
          <a:prstGeom prst="rect">
            <a:avLst/>
          </a:prstGeom>
          <a:noFill/>
        </p:spPr>
      </p:pic>
      <p:pic>
        <p:nvPicPr>
          <p:cNvPr id="1031" name="Picture 7" descr="D:\Информатика\Фоторепортажи от GoodDays\ic_Travel_World_India_Akshardham-3[1].jpg"/>
          <p:cNvPicPr>
            <a:picLocks noChangeAspect="1" noChangeArrowheads="1"/>
          </p:cNvPicPr>
          <p:nvPr/>
        </p:nvPicPr>
        <p:blipFill>
          <a:blip r:embed="rId4"/>
          <a:srcRect l="12273" r="12727"/>
          <a:stretch>
            <a:fillRect/>
          </a:stretch>
        </p:blipFill>
        <p:spPr bwMode="auto">
          <a:xfrm>
            <a:off x="6072198" y="214290"/>
            <a:ext cx="2818015" cy="2214602"/>
          </a:xfrm>
          <a:prstGeom prst="rect">
            <a:avLst/>
          </a:prstGeom>
          <a:noFill/>
        </p:spPr>
      </p:pic>
      <p:pic>
        <p:nvPicPr>
          <p:cNvPr id="1030" name="Picture 6" descr="D:\Информатика\Фоторепортажи от GoodDays\ssTea_plantation_07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554549"/>
            <a:ext cx="3741103" cy="2303451"/>
          </a:xfrm>
          <a:prstGeom prst="rect">
            <a:avLst/>
          </a:prstGeom>
          <a:noFill/>
        </p:spPr>
      </p:pic>
      <p:pic>
        <p:nvPicPr>
          <p:cNvPr id="1029" name="Picture 5" descr="D:\Информатика\Фоторепортажи от GoodDays\45284808_800pxDecorated_Indian_elephant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428868"/>
            <a:ext cx="3286147" cy="2464610"/>
          </a:xfrm>
          <a:prstGeom prst="rect">
            <a:avLst/>
          </a:prstGeom>
          <a:noFill/>
        </p:spPr>
      </p:pic>
      <p:pic>
        <p:nvPicPr>
          <p:cNvPr id="1028" name="Picture 4" descr="D:\Информатика\Фоторепортажи от GoodDays\978643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79841" y="2643182"/>
            <a:ext cx="3264159" cy="2451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359</TotalTime>
  <Words>306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Художественная культура Индии </vt:lpstr>
      <vt:lpstr>Мозговой штурм</vt:lpstr>
      <vt:lpstr>Вопросы на засыпку:</vt:lpstr>
      <vt:lpstr>Что изображено на фото?</vt:lpstr>
      <vt:lpstr>На какие вопросы мы будем искать ответы:</vt:lpstr>
      <vt:lpstr>Разделимся на группы</vt:lpstr>
      <vt:lpstr>Формы представления результата:</vt:lpstr>
      <vt:lpstr>Этапы работы над проектом:</vt:lpstr>
      <vt:lpstr>Слайд 9</vt:lpstr>
    </vt:vector>
  </TitlesOfParts>
  <Company>VGIPU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культура Индии </dc:title>
  <dc:creator>User</dc:creator>
  <cp:lastModifiedBy>User</cp:lastModifiedBy>
  <cp:revision>39</cp:revision>
  <dcterms:created xsi:type="dcterms:W3CDTF">2011-03-15T09:14:45Z</dcterms:created>
  <dcterms:modified xsi:type="dcterms:W3CDTF">2012-04-19T09:12:49Z</dcterms:modified>
</cp:coreProperties>
</file>