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87E22D-4623-431C-A9EC-116BB34B2C27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13D5FE-E3E0-49AD-B009-21DC4278EB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1222375"/>
          </a:xfrm>
        </p:spPr>
        <p:txBody>
          <a:bodyPr/>
          <a:lstStyle/>
          <a:p>
            <a:r>
              <a:rPr lang="ru-RU" dirty="0" smtClean="0"/>
              <a:t>           Стартовая презентация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преподавателя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715404" cy="3286148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       по учебному проекту: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«Красивые места Нижнего Новгорода»</a:t>
            </a:r>
          </a:p>
          <a:p>
            <a:r>
              <a:rPr lang="ru-RU" sz="3200" dirty="0" smtClean="0"/>
              <a:t>     по предмету «Мировая художественная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     культура» для учащихся 10-х классов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новые достопримечательности появились в нашем городе за последние 5 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8991600" cy="35798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Возможные </a:t>
            </a:r>
            <a:r>
              <a:rPr lang="ru-RU" dirty="0" smtClean="0"/>
              <a:t>ответы учеников: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</a:t>
            </a:r>
            <a:r>
              <a:rPr lang="ru-RU" dirty="0" smtClean="0"/>
              <a:t>анатная дорога;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памятник на ул. Большая покровская;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</a:t>
            </a:r>
            <a:r>
              <a:rPr lang="ru-RU" dirty="0" smtClean="0"/>
              <a:t>еставрация дворца культуры автозавода ГАЗ.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на которые мы будем искать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Где находятся красивые места города? </a:t>
            </a:r>
            <a:r>
              <a:rPr lang="ru-RU" dirty="0" smtClean="0"/>
              <a:t>(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Как организовать экскурсию по городу? </a:t>
            </a:r>
          </a:p>
          <a:p>
            <a:pPr>
              <a:buNone/>
            </a:pPr>
            <a:r>
              <a:rPr lang="ru-RU" dirty="0" smtClean="0"/>
              <a:t>3. Какие компьютерные технологии позволяют ориентироваться по улицам города? </a:t>
            </a:r>
          </a:p>
          <a:p>
            <a:pPr>
              <a:buNone/>
            </a:pPr>
            <a:r>
              <a:rPr lang="ru-RU" dirty="0" smtClean="0"/>
              <a:t>4. Какие достопримечательности в городе появились за последние 5 лет</a:t>
            </a:r>
            <a:r>
              <a:rPr lang="ru-RU" dirty="0" smtClean="0"/>
              <a:t>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00242"/>
          <a:ext cx="8572560" cy="378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286412"/>
              </a:tblGrid>
              <a:tr h="7572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 anchor="ctr"/>
                </a:tc>
              </a:tr>
              <a:tr h="75724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Ориентировкщики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Где находятся красивые места города?</a:t>
                      </a:r>
                      <a:endParaRPr lang="ru-RU" dirty="0"/>
                    </a:p>
                  </a:txBody>
                  <a:tcPr anchor="ctr"/>
                </a:tc>
              </a:tr>
              <a:tr h="75724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Организаторы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организовать экскурсию по городу? </a:t>
                      </a:r>
                      <a:endParaRPr lang="ru-RU" dirty="0"/>
                    </a:p>
                  </a:txBody>
                  <a:tcPr anchor="ctr"/>
                </a:tc>
              </a:tr>
              <a:tr h="75724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Сетевики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компьютерные технологии позволяют ориентироваться по улицам города?</a:t>
                      </a:r>
                      <a:endParaRPr lang="ru-RU" dirty="0"/>
                    </a:p>
                  </a:txBody>
                  <a:tcPr anchor="ctr"/>
                </a:tc>
              </a:tr>
              <a:tr h="75724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Какие достопримечательности в городе появились за последние 5 лет?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представления результатов: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500174"/>
            <a:ext cx="6491302" cy="45799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Презентации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Публикации;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Блоги;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Вики-статьи;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Сайты;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Модели;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Доклады;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Карты;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Рисунки.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Продолжительность проекта 3 недели.</a:t>
            </a:r>
          </a:p>
          <a:p>
            <a:pPr>
              <a:buNone/>
            </a:pPr>
            <a:r>
              <a:rPr lang="ru-RU" dirty="0" smtClean="0"/>
              <a:t>1 неделя – определение цели и задач исследования, разработка плана исследования, создание групп, подбор ресурсов по теме исследования</a:t>
            </a:r>
          </a:p>
          <a:p>
            <a:pPr>
              <a:buNone/>
            </a:pPr>
            <a:r>
              <a:rPr lang="ru-RU" dirty="0" smtClean="0"/>
              <a:t>2 неделя – самостоятельная работа в группах, отражение хода работы в группах, самооценка работы</a:t>
            </a:r>
          </a:p>
          <a:p>
            <a:pPr>
              <a:buNone/>
            </a:pPr>
            <a:r>
              <a:rPr lang="ru-RU" dirty="0" smtClean="0"/>
              <a:t>3 неделя – оформление результатов исследований, по выбору представление презентаций результатов на итоговой конференции, рефлексия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AU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://images.yandex.ru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Wingdings" pitchFamily="2" charset="2"/>
              <a:buChar char="Ø"/>
            </a:pPr>
            <a:r>
              <a:rPr lang="en-AU" dirty="0" smtClean="0">
                <a:solidFill>
                  <a:schemeClr val="tx1"/>
                </a:solidFill>
                <a:hlinkClick r:id="rId3"/>
              </a:rPr>
              <a:t>http://</a:t>
            </a:r>
            <a:r>
              <a:rPr lang="en-AU" dirty="0" smtClean="0">
                <a:solidFill>
                  <a:schemeClr val="tx1"/>
                </a:solidFill>
                <a:hlinkClick r:id="rId3"/>
              </a:rPr>
              <a:t>ru.wikipedia.org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72130"/>
          </a:xfrm>
        </p:spPr>
        <p:txBody>
          <a:bodyPr/>
          <a:lstStyle/>
          <a:p>
            <a:pPr algn="ctr"/>
            <a:r>
              <a:rPr lang="ru-RU" dirty="0" smtClean="0"/>
              <a:t>Какие критерии красоты существуют?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критерии красоты существуют?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Возможные ответы учеников: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естественность;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</a:t>
            </a:r>
            <a:r>
              <a:rPr lang="ru-RU" dirty="0" smtClean="0"/>
              <a:t> различные эпохи времени и в различных уголках Земли были различные представления о красоте.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186378"/>
          </a:xfrm>
        </p:spPr>
        <p:txBody>
          <a:bodyPr/>
          <a:lstStyle/>
          <a:p>
            <a:pPr algn="ctr"/>
            <a:r>
              <a:rPr lang="ru-RU" dirty="0" smtClean="0"/>
              <a:t>Как организовать экскурсию?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организовать экскурсию?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Возможные </a:t>
            </a:r>
            <a:r>
              <a:rPr lang="ru-RU" dirty="0" smtClean="0"/>
              <a:t>ответы учеников: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нанять экскурсовода, гида;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</a:t>
            </a:r>
            <a:r>
              <a:rPr lang="ru-RU" dirty="0" smtClean="0"/>
              <a:t>амостоятельно продумать маршрут экскурсии;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</a:t>
            </a:r>
            <a:r>
              <a:rPr lang="ru-RU" dirty="0" smtClean="0"/>
              <a:t>азначить кого-то одного ответственным.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aekskur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15" r="3815"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4572008"/>
            <a:ext cx="5867400" cy="522288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Экскурсия - это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5214950"/>
            <a:ext cx="8120090" cy="103905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коллективное </a:t>
            </a:r>
            <a:r>
              <a:rPr lang="ru-RU" sz="2400" dirty="0" smtClean="0">
                <a:solidFill>
                  <a:schemeClr val="tx1"/>
                </a:solidFill>
              </a:rPr>
              <a:t>или индивидуальное </a:t>
            </a:r>
            <a:r>
              <a:rPr lang="ru-RU" sz="2400" dirty="0" smtClean="0">
                <a:solidFill>
                  <a:schemeClr val="tx1"/>
                </a:solidFill>
              </a:rPr>
              <a:t>посещение музея, достопримечательного места, выставки, предприятия и т.п.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543568"/>
          </a:xfrm>
        </p:spPr>
        <p:txBody>
          <a:bodyPr/>
          <a:lstStyle/>
          <a:p>
            <a:pPr algn="ctr"/>
            <a:r>
              <a:rPr lang="ru-RU" dirty="0" smtClean="0"/>
              <a:t>Как работать с картами в интернете?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работать с картами в интернете?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Возможные </a:t>
            </a:r>
            <a:r>
              <a:rPr lang="ru-RU" dirty="0" smtClean="0"/>
              <a:t>ответы учеников: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 smtClean="0"/>
              <a:t>оиск места по адресу;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</a:t>
            </a:r>
            <a:r>
              <a:rPr lang="ru-RU" dirty="0" smtClean="0"/>
              <a:t>нание примерного расположения  объекта на карте и последующий его поиск;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</a:t>
            </a:r>
            <a:r>
              <a:rPr lang="ru-RU" dirty="0" smtClean="0"/>
              <a:t> интернет - картах можно прокладывать маршрут.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57816"/>
          </a:xfrm>
        </p:spPr>
        <p:txBody>
          <a:bodyPr/>
          <a:lstStyle/>
          <a:p>
            <a:pPr algn="ctr"/>
            <a:r>
              <a:rPr lang="ru-RU" dirty="0" smtClean="0"/>
              <a:t>Какие новые достопримечательности появились в нашем городе за последние 5 лет?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374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        Стартовая презентация                     преподавателя</vt:lpstr>
      <vt:lpstr>Какие критерии красоты существуют?</vt:lpstr>
      <vt:lpstr>Какие критерии красоты существуют?</vt:lpstr>
      <vt:lpstr>Как организовать экскурсию?</vt:lpstr>
      <vt:lpstr>Как организовать экскурсию?</vt:lpstr>
      <vt:lpstr>Экскурсия - это</vt:lpstr>
      <vt:lpstr>Как работать с картами в интернете?</vt:lpstr>
      <vt:lpstr>Как работать с картами в интернете?</vt:lpstr>
      <vt:lpstr>Какие новые достопримечательности появились в нашем городе за последние 5 лет?</vt:lpstr>
      <vt:lpstr>Какие новые достопримечательности появились в нашем городе за последние 5 лет?</vt:lpstr>
      <vt:lpstr>Вопросы, на которые мы будем искать ответы:</vt:lpstr>
      <vt:lpstr>Деление на группы</vt:lpstr>
      <vt:lpstr>Формы представления результатов:</vt:lpstr>
      <vt:lpstr>Этапы работы над проектом</vt:lpstr>
      <vt:lpstr>Источники: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Стартовая презентация                     преподавателя</dc:title>
  <dc:creator>1</dc:creator>
  <cp:lastModifiedBy>1</cp:lastModifiedBy>
  <cp:revision>6</cp:revision>
  <dcterms:created xsi:type="dcterms:W3CDTF">2012-10-01T13:21:39Z</dcterms:created>
  <dcterms:modified xsi:type="dcterms:W3CDTF">2012-10-01T14:05:55Z</dcterms:modified>
</cp:coreProperties>
</file>