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1643073"/>
          </a:xfrm>
        </p:spPr>
        <p:txBody>
          <a:bodyPr/>
          <a:lstStyle/>
          <a:p>
            <a:r>
              <a:rPr lang="ru-RU" dirty="0" smtClean="0"/>
              <a:t>Учебный проект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6400800" cy="3209932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Актуальная Античная философия</a:t>
            </a:r>
            <a:endParaRPr lang="ru-RU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Ф. И. автора проекта, группа</a:t>
            </a:r>
          </a:p>
          <a:p>
            <a:pPr algn="r"/>
            <a:r>
              <a:rPr lang="ru-RU" dirty="0" smtClean="0"/>
              <a:t>Название ВУЗа</a:t>
            </a:r>
          </a:p>
          <a:p>
            <a:pPr algn="r"/>
            <a:r>
              <a:rPr lang="ru-RU" dirty="0" smtClean="0"/>
              <a:t>ФИО руководителя проекта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вашего исследования</a:t>
            </a:r>
            <a:endParaRPr lang="ru-RU" dirty="0"/>
          </a:p>
        </p:txBody>
      </p:sp>
      <p:pic>
        <p:nvPicPr>
          <p:cNvPr id="5" name="Содержимое 4" descr="trumb_0520102823070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184256"/>
            <a:ext cx="7715304" cy="4982801"/>
          </a:xfrm>
        </p:spPr>
      </p:pic>
      <p:sp>
        <p:nvSpPr>
          <p:cNvPr id="6" name="TextBox 5"/>
          <p:cNvSpPr txBox="1"/>
          <p:nvPr/>
        </p:nvSpPr>
        <p:spPr>
          <a:xfrm>
            <a:off x="928662" y="1714488"/>
            <a:ext cx="3342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Сформулируйте цели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Гипотеза</a:t>
            </a:r>
            <a:endParaRPr lang="ru-RU" dirty="0"/>
          </a:p>
        </p:txBody>
      </p:sp>
      <p:pic>
        <p:nvPicPr>
          <p:cNvPr id="4" name="Содержимое 3" descr="trumb_kto_ya_tako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357298"/>
            <a:ext cx="7215238" cy="4714908"/>
          </a:xfrm>
        </p:spPr>
      </p:pic>
      <p:sp>
        <p:nvSpPr>
          <p:cNvPr id="5" name="TextBox 4"/>
          <p:cNvSpPr txBox="1"/>
          <p:nvPr/>
        </p:nvSpPr>
        <p:spPr>
          <a:xfrm>
            <a:off x="1285852" y="1643050"/>
            <a:ext cx="6643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Выдвиньте гипотезу как вариант решения вопроса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вопросы, рассматриваемые в проекте</a:t>
            </a:r>
            <a:endParaRPr lang="ru-RU" dirty="0"/>
          </a:p>
        </p:txBody>
      </p:sp>
      <p:pic>
        <p:nvPicPr>
          <p:cNvPr id="4" name="Содержимое 3" descr="trumb_chto_znachit_povisit_uroven_svoego_soznaniy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43386" y="2714620"/>
            <a:ext cx="3400447" cy="3214709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проведения исследования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229600" cy="4000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071021">
                <a:tc>
                  <a:txBody>
                    <a:bodyPr/>
                    <a:lstStyle/>
                    <a:p>
                      <a:r>
                        <a:rPr lang="ru-RU" dirty="0" smtClean="0"/>
                        <a:t>Вид</a:t>
                      </a:r>
                      <a:r>
                        <a:rPr lang="ru-RU" baseline="0" dirty="0" smtClean="0"/>
                        <a:t>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Примерные 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оформления результата</a:t>
                      </a:r>
                      <a:endParaRPr lang="ru-RU" dirty="0"/>
                    </a:p>
                  </a:txBody>
                  <a:tcPr/>
                </a:tc>
              </a:tr>
              <a:tr h="20349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Поиск информации по теме исследования</a:t>
                      </a:r>
                      <a:r>
                        <a:rPr lang="ru-RU" baseline="0" dirty="0" smtClean="0"/>
                        <a:t> в сети интернет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Иван Петров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Список </a:t>
                      </a:r>
                      <a:r>
                        <a:rPr lang="ru-RU" dirty="0" err="1" smtClean="0"/>
                        <a:t>интернет-адресов</a:t>
                      </a:r>
                      <a:r>
                        <a:rPr lang="ru-RU" dirty="0" smtClean="0"/>
                        <a:t>, полезных для </a:t>
                      </a:r>
                      <a:r>
                        <a:rPr lang="ru-RU" dirty="0" err="1" smtClean="0"/>
                        <a:t>исследавания</a:t>
                      </a:r>
                      <a:endParaRPr lang="ru-RU" dirty="0"/>
                    </a:p>
                  </a:txBody>
                  <a:tcPr/>
                </a:tc>
              </a:tr>
              <a:tr h="8945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Материалы исследования (от 5 до 15 слайдов)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Дополнительная информация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79</Words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Учебный проект </vt:lpstr>
      <vt:lpstr>Тема исследования</vt:lpstr>
      <vt:lpstr>Цели вашего исследования</vt:lpstr>
      <vt:lpstr>Гипотеза</vt:lpstr>
      <vt:lpstr>Основные вопросы, рассматриваемые в проекте</vt:lpstr>
      <vt:lpstr>План проведения исследования</vt:lpstr>
      <vt:lpstr>Ход исследования</vt:lpstr>
      <vt:lpstr>Дополнительная информация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Учебный проект </dc:title>
  <cp:lastModifiedBy>user</cp:lastModifiedBy>
  <cp:revision>3</cp:revision>
  <dcterms:modified xsi:type="dcterms:W3CDTF">2011-02-16T14:43:03Z</dcterms:modified>
</cp:coreProperties>
</file>