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Производство и окружающая среда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/>
              <a:t>Авторы проекта: </a:t>
            </a:r>
            <a:r>
              <a:rPr lang="ru-RU" dirty="0" err="1" smtClean="0"/>
              <a:t>Клесов</a:t>
            </a:r>
            <a:r>
              <a:rPr lang="ru-RU" dirty="0" smtClean="0"/>
              <a:t> Павел Алексей Ежов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dirty="0" smtClean="0"/>
              <a:t>Что нам интересно?</a:t>
            </a:r>
          </a:p>
          <a:p>
            <a:pPr>
              <a:buNone/>
            </a:pPr>
            <a:r>
              <a:rPr lang="ru-RU" dirty="0" smtClean="0"/>
              <a:t>1.Каковы причины загрязнения атмосферы?</a:t>
            </a:r>
          </a:p>
          <a:p>
            <a:pPr>
              <a:buNone/>
            </a:pPr>
            <a:r>
              <a:rPr lang="ru-RU" dirty="0" smtClean="0"/>
              <a:t>2.Каковы причины загрязнения воды?</a:t>
            </a:r>
          </a:p>
          <a:p>
            <a:pPr>
              <a:buNone/>
            </a:pPr>
            <a:r>
              <a:rPr lang="ru-RU" dirty="0" smtClean="0"/>
              <a:t>3.Каковы причины загрязнения почвы?</a:t>
            </a:r>
          </a:p>
          <a:p>
            <a:pPr>
              <a:buNone/>
            </a:pPr>
            <a:r>
              <a:rPr lang="ru-RU" dirty="0" smtClean="0"/>
              <a:t>4.Каковы экологические последствия хозяйственной деятельности?</a:t>
            </a:r>
          </a:p>
          <a:p>
            <a:pPr>
              <a:buNone/>
            </a:pPr>
            <a:r>
              <a:rPr lang="ru-RU" dirty="0" smtClean="0"/>
              <a:t>5.С помощью каких средств и методов можно оценить экологическое состояние окружающей среды?</a:t>
            </a:r>
          </a:p>
          <a:p>
            <a:pPr>
              <a:buNone/>
            </a:pPr>
            <a:r>
              <a:rPr lang="ru-RU" dirty="0" smtClean="0"/>
              <a:t>6.Каковы способы снижения негативного влияния производства на окружающую среду?</a:t>
            </a:r>
          </a:p>
          <a:p>
            <a:pPr>
              <a:buNone/>
            </a:pPr>
            <a:r>
              <a:rPr lang="ru-RU" dirty="0" smtClean="0"/>
              <a:t>7.Что такое экологически чистые и безотходные технологии?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Над какими вопросами мы будем работать</a:t>
            </a:r>
          </a:p>
          <a:p>
            <a:pPr>
              <a:buNone/>
            </a:pPr>
            <a:r>
              <a:rPr lang="ru-RU" dirty="0" smtClean="0"/>
              <a:t>1.Каково влияние хозяйственной деятельности на состояние окружающей среды в Нижегородской области?</a:t>
            </a:r>
          </a:p>
          <a:p>
            <a:pPr>
              <a:buNone/>
            </a:pPr>
            <a:r>
              <a:rPr lang="ru-RU" dirty="0" smtClean="0"/>
              <a:t>2.Каково состояние воды в Автозаводском районе города Н.Новгорода?</a:t>
            </a:r>
          </a:p>
          <a:p>
            <a:pPr>
              <a:buNone/>
            </a:pPr>
            <a:r>
              <a:rPr lang="ru-RU" dirty="0" smtClean="0"/>
              <a:t>3.Какие меры принимаются на заводе ОАО </a:t>
            </a:r>
            <a:r>
              <a:rPr lang="en-US" dirty="0" smtClean="0"/>
              <a:t>“</a:t>
            </a:r>
            <a:r>
              <a:rPr lang="ru-RU" dirty="0" smtClean="0"/>
              <a:t>ГАЗ</a:t>
            </a:r>
            <a:r>
              <a:rPr lang="en-US" dirty="0" smtClean="0"/>
              <a:t>”</a:t>
            </a:r>
            <a:r>
              <a:rPr lang="ru-RU" dirty="0" smtClean="0"/>
              <a:t> по защите окружающей среды?</a:t>
            </a:r>
          </a:p>
          <a:p>
            <a:pPr>
              <a:buNone/>
            </a:pPr>
            <a:r>
              <a:rPr lang="en-US" dirty="0" smtClean="0"/>
              <a:t>4.Что </a:t>
            </a:r>
            <a:r>
              <a:rPr lang="en-US" dirty="0" err="1" smtClean="0"/>
              <a:t>можно</a:t>
            </a:r>
            <a:r>
              <a:rPr lang="en-US" dirty="0" smtClean="0"/>
              <a:t> </a:t>
            </a:r>
            <a:r>
              <a:rPr lang="en-US" dirty="0" err="1" smtClean="0"/>
              <a:t>сделать</a:t>
            </a:r>
            <a:r>
              <a:rPr lang="en-US" dirty="0" smtClean="0"/>
              <a:t> </a:t>
            </a:r>
            <a:r>
              <a:rPr lang="en-US" dirty="0" err="1" smtClean="0"/>
              <a:t>для</a:t>
            </a:r>
            <a:r>
              <a:rPr lang="en-US" dirty="0" smtClean="0"/>
              <a:t> </a:t>
            </a:r>
            <a:r>
              <a:rPr lang="en-US" dirty="0" err="1" smtClean="0"/>
              <a:t>улучшения</a:t>
            </a:r>
            <a:r>
              <a:rPr lang="en-US" dirty="0" smtClean="0"/>
              <a:t> </a:t>
            </a:r>
            <a:r>
              <a:rPr lang="en-US" dirty="0" err="1" smtClean="0"/>
              <a:t>окружающей</a:t>
            </a:r>
            <a:r>
              <a:rPr lang="en-US" dirty="0" smtClean="0"/>
              <a:t> </a:t>
            </a:r>
            <a:r>
              <a:rPr lang="en-US" dirty="0" err="1" smtClean="0"/>
              <a:t>среды</a:t>
            </a:r>
            <a:r>
              <a:rPr lang="en-US" dirty="0" smtClean="0"/>
              <a:t> в </a:t>
            </a:r>
            <a:r>
              <a:rPr lang="en-US" dirty="0" err="1" smtClean="0"/>
              <a:t>классе</a:t>
            </a:r>
            <a:r>
              <a:rPr lang="en-US" dirty="0" smtClean="0"/>
              <a:t> и </a:t>
            </a:r>
            <a:r>
              <a:rPr lang="en-US" dirty="0" err="1" smtClean="0"/>
              <a:t>школе</a:t>
            </a:r>
            <a:r>
              <a:rPr lang="en-US" dirty="0" smtClean="0"/>
              <a:t>?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Деление на группы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2" y="1214420"/>
          <a:ext cx="8215370" cy="46434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3897"/>
                <a:gridCol w="5941473"/>
              </a:tblGrid>
              <a:tr h="83027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Группы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Вопросы  для проекта</a:t>
                      </a:r>
                      <a:endParaRPr lang="ru-RU" dirty="0"/>
                    </a:p>
                  </a:txBody>
                  <a:tcPr/>
                </a:tc>
              </a:tr>
              <a:tr h="107633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Аналитики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Каково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влияние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хозяйственной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деятельности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состояние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окружающей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среды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Нижегородской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области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ru-RU" dirty="0"/>
                    </a:p>
                  </a:txBody>
                  <a:tcPr/>
                </a:tc>
              </a:tr>
              <a:tr h="107633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Санитары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Каково состояние воды в Автозаводском районе города Н.Новгорода?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83027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Технологи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Какие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меры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принимаются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заводе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ОАО “ГАЗ”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защите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окружающей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среды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ru-RU" dirty="0"/>
                    </a:p>
                  </a:txBody>
                  <a:tcPr/>
                </a:tc>
              </a:tr>
              <a:tr h="83027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Зелёные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Что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можно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сделать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для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улучшения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окружающей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среды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классе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и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школе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Формы представления результатов: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286116" y="2571744"/>
            <a:ext cx="1785950" cy="164307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Результаты</a:t>
            </a:r>
            <a:endParaRPr lang="ru-RU" dirty="0"/>
          </a:p>
        </p:txBody>
      </p:sp>
      <p:cxnSp>
        <p:nvCxnSpPr>
          <p:cNvPr id="6" name="Прямая со стрелкой 5"/>
          <p:cNvCxnSpPr>
            <a:stCxn id="4" idx="7"/>
          </p:cNvCxnSpPr>
          <p:nvPr/>
        </p:nvCxnSpPr>
        <p:spPr>
          <a:xfrm rot="5400000" flipH="1" flipV="1">
            <a:off x="4892420" y="2346967"/>
            <a:ext cx="383498" cy="5473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4" idx="5"/>
          </p:cNvCxnSpPr>
          <p:nvPr/>
        </p:nvCxnSpPr>
        <p:spPr>
          <a:xfrm rot="16200000" flipH="1">
            <a:off x="4928138" y="3856576"/>
            <a:ext cx="526374" cy="7616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5357818" y="2214554"/>
            <a:ext cx="164307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Презентации</a:t>
            </a: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5572132" y="4429132"/>
            <a:ext cx="157163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Публикации</a:t>
            </a:r>
            <a:endParaRPr lang="ru-RU" dirty="0"/>
          </a:p>
        </p:txBody>
      </p:sp>
      <p:cxnSp>
        <p:nvCxnSpPr>
          <p:cNvPr id="30" name="Прямая со стрелкой 29"/>
          <p:cNvCxnSpPr>
            <a:stCxn id="4" idx="4"/>
          </p:cNvCxnSpPr>
          <p:nvPr/>
        </p:nvCxnSpPr>
        <p:spPr>
          <a:xfrm rot="5400000">
            <a:off x="3518290" y="4625587"/>
            <a:ext cx="1071570" cy="2500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3428992" y="5286388"/>
            <a:ext cx="1785950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Вики - статьи</a:t>
            </a:r>
            <a:endParaRPr lang="ru-RU" dirty="0"/>
          </a:p>
        </p:txBody>
      </p:sp>
      <p:cxnSp>
        <p:nvCxnSpPr>
          <p:cNvPr id="33" name="Прямая со стрелкой 32"/>
          <p:cNvCxnSpPr>
            <a:stCxn id="4" idx="2"/>
          </p:cNvCxnSpPr>
          <p:nvPr/>
        </p:nvCxnSpPr>
        <p:spPr>
          <a:xfrm rot="10800000" flipV="1">
            <a:off x="2214546" y="3393280"/>
            <a:ext cx="1071570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1142976" y="3214686"/>
            <a:ext cx="107157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Блоги</a:t>
            </a:r>
            <a:endParaRPr lang="ru-RU" dirty="0"/>
          </a:p>
        </p:txBody>
      </p:sp>
      <p:cxnSp>
        <p:nvCxnSpPr>
          <p:cNvPr id="36" name="Прямая со стрелкой 35"/>
          <p:cNvCxnSpPr>
            <a:stCxn id="4" idx="1"/>
          </p:cNvCxnSpPr>
          <p:nvPr/>
        </p:nvCxnSpPr>
        <p:spPr>
          <a:xfrm rot="16200000" flipV="1">
            <a:off x="3082265" y="2346967"/>
            <a:ext cx="740688" cy="1901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Прямоугольник 36"/>
          <p:cNvSpPr/>
          <p:nvPr/>
        </p:nvSpPr>
        <p:spPr>
          <a:xfrm>
            <a:off x="2428860" y="1214422"/>
            <a:ext cx="228601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Документы совместного редактирования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Этапы работы надо проектом:</a:t>
            </a:r>
          </a:p>
          <a:p>
            <a:pPr>
              <a:buNone/>
            </a:pPr>
            <a:r>
              <a:rPr lang="ru-RU" dirty="0" smtClean="0"/>
              <a:t>1 неделя работы – деление на группы, составление плана работ.</a:t>
            </a:r>
          </a:p>
          <a:p>
            <a:pPr>
              <a:buNone/>
            </a:pPr>
            <a:r>
              <a:rPr lang="ru-RU" dirty="0" smtClean="0"/>
              <a:t>2 неделя – сбор информации и её обработка.</a:t>
            </a:r>
          </a:p>
          <a:p>
            <a:pPr>
              <a:buNone/>
            </a:pPr>
            <a:r>
              <a:rPr lang="ru-RU" dirty="0" smtClean="0"/>
              <a:t>3 неделя – оформление результатов.</a:t>
            </a:r>
          </a:p>
          <a:p>
            <a:pPr>
              <a:buNone/>
            </a:pPr>
            <a:r>
              <a:rPr lang="ru-RU" dirty="0" smtClean="0"/>
              <a:t>4 неделя – </a:t>
            </a:r>
            <a:r>
              <a:rPr lang="ru-RU" smtClean="0"/>
              <a:t>защита проекта.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230</Words>
  <PresentationFormat>Экран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Производство и окружающая среда 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Производство и окружающая среда </dc:title>
  <cp:lastModifiedBy>User</cp:lastModifiedBy>
  <cp:revision>6</cp:revision>
  <dcterms:modified xsi:type="dcterms:W3CDTF">2011-11-08T07:56:23Z</dcterms:modified>
</cp:coreProperties>
</file>