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31AC4B-EAFF-426A-82EC-18626831B004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793447-2FBA-45A1-A7BB-CF063C65A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Изучаем спрос и 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Авторы: </a:t>
            </a:r>
            <a:r>
              <a:rPr lang="ru-RU" dirty="0" err="1" smtClean="0"/>
              <a:t>Мокеева</a:t>
            </a:r>
            <a:r>
              <a:rPr lang="ru-RU" dirty="0" smtClean="0"/>
              <a:t> О. А.</a:t>
            </a:r>
          </a:p>
          <a:p>
            <a:r>
              <a:rPr lang="ru-RU" dirty="0" err="1" smtClean="0"/>
              <a:t>Засыпкина</a:t>
            </a:r>
            <a:r>
              <a:rPr lang="ru-RU" dirty="0" smtClean="0"/>
              <a:t> Ю. Н.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1" y="3789218"/>
            <a:ext cx="271464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рынок?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Это место где продают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Это место где покупают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рынке спрашивают товар и предлагают его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рынке есть покупатель и продавец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рынке присутствует конкуренция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рынке происходит обмен товара на деньги и денег на товар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ассоциации возникают со словом равновесие?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Устойчивость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ru-RU" dirty="0" smtClean="0"/>
              <a:t>Стабильность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Уверенность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Постоянство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Положительный баланс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Рыночное равновесие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отличается продавец от покупателя?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Покупатель спрашивает товар, а продавец товар предлагает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Покупатель обменивает деньги на товар, а продавец обменивает товар на деньги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Покупатель имеет право выбора в приобретении нужного ему товара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Продавец ограничен количеством товаров которые он может предложить покупателю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/>
              <a:t>Как действует закон спроса в современной экономике России?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Как действует закон предложения в современной экономике России?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Как действует закон спроса и предложения в условиях повседневной жизни?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Разделимся на группы: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79216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Покупатели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действует закон спроса в современной экономике России?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Продавцы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действует закон предложения в современной экономике России?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4776">
                <a:tc>
                  <a:txBody>
                    <a:bodyPr/>
                    <a:lstStyle/>
                    <a:p>
                      <a:r>
                        <a:rPr lang="ru-RU" dirty="0" smtClean="0"/>
                        <a:t>Законодатели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действует закон спроса и предложения в условиях повседневной жизни?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Презентации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Публикации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Вики- статьи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Блоги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Карты знаний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 неделя</a:t>
            </a:r>
            <a:r>
              <a:rPr lang="ru-RU" b="1" i="1" dirty="0" smtClean="0"/>
              <a:t>- </a:t>
            </a:r>
            <a:r>
              <a:rPr lang="ru-RU" dirty="0" smtClean="0"/>
              <a:t>определение целей задач исследования, деление на группы, составление плана работы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 неделя</a:t>
            </a:r>
            <a:r>
              <a:rPr lang="ru-RU" b="1" i="1" dirty="0" smtClean="0"/>
              <a:t>- </a:t>
            </a:r>
            <a:r>
              <a:rPr lang="ru-RU" dirty="0" smtClean="0"/>
              <a:t>сбор информации, её обработка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 неделя</a:t>
            </a:r>
            <a:r>
              <a:rPr lang="ru-RU" dirty="0" smtClean="0"/>
              <a:t>- оформление результатов работы, защита проекта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235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Изучаем спрос и предложение</vt:lpstr>
      <vt:lpstr>Что такое рынок?</vt:lpstr>
      <vt:lpstr>Какие ассоциации возникают со словом равновесие?</vt:lpstr>
      <vt:lpstr>Чем отличается продавец от покупателя?</vt:lpstr>
      <vt:lpstr>На какие вопросы мы будем искать ответы?</vt:lpstr>
      <vt:lpstr>Разделимся на группы: </vt:lpstr>
      <vt:lpstr>Формы представления результатов:  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Изучаем спрос и предложение</dc:title>
  <dc:creator>User</dc:creator>
  <cp:lastModifiedBy>User</cp:lastModifiedBy>
  <cp:revision>6</cp:revision>
  <dcterms:created xsi:type="dcterms:W3CDTF">2011-11-01T14:29:00Z</dcterms:created>
  <dcterms:modified xsi:type="dcterms:W3CDTF">2011-11-08T12:52:10Z</dcterms:modified>
</cp:coreProperties>
</file>