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Constantia" pitchFamily="18" charset="0"/>
              </a:rPr>
              <a:t>«На встречу СОЧИ-2014»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928802"/>
            <a:ext cx="6615114" cy="23241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Проект по физкультуре учащихся  10-11-ых классов</a:t>
            </a:r>
            <a:endParaRPr lang="ru-RU" sz="36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2198" y="5072074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Автор: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0760" y="557214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nstantia" pitchFamily="18" charset="0"/>
              </a:rPr>
              <a:t>Родионов Я.А</a:t>
            </a:r>
            <a:endParaRPr lang="ru-RU" sz="2400" dirty="0">
              <a:latin typeface="Constantia" pitchFamily="18" charset="0"/>
            </a:endParaRPr>
          </a:p>
        </p:txBody>
      </p:sp>
      <p:pic>
        <p:nvPicPr>
          <p:cNvPr id="1030" name="Picture 6" descr="\\Server-408\students\Intel\МТ 10-2\Родионов Ян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429000"/>
            <a:ext cx="5214974" cy="294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nstantia" pitchFamily="18" charset="0"/>
              </a:rPr>
              <a:t>Какие вы знаете виды спорта, которые  входят в зимние Олимпийские игры ?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B0F0"/>
                </a:solidFill>
                <a:latin typeface="Constantia" pitchFamily="18" charset="0"/>
              </a:rPr>
              <a:t>Возможные ответы: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Биатлон</a:t>
            </a:r>
            <a:r>
              <a:rPr lang="ru-RU" sz="2400" b="1" dirty="0" smtClean="0">
                <a:solidFill>
                  <a:schemeClr val="bg1"/>
                </a:solidFill>
                <a:latin typeface="Constantia" pitchFamily="18" charset="0"/>
              </a:rPr>
              <a:t> 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Хоккей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Бобслей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Конькобежный спорт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Фигурное  катание</a:t>
            </a:r>
          </a:p>
          <a:p>
            <a:pPr>
              <a:buNone/>
            </a:pPr>
            <a:endParaRPr lang="ru-RU" sz="2800" dirty="0" smtClean="0">
              <a:latin typeface="Constantia" pitchFamily="18" charset="0"/>
            </a:endParaRPr>
          </a:p>
          <a:p>
            <a:pPr algn="ctr">
              <a:buNone/>
            </a:pPr>
            <a:endParaRPr lang="ru-RU" sz="2400" dirty="0">
              <a:latin typeface="Constantia" pitchFamily="18" charset="0"/>
            </a:endParaRPr>
          </a:p>
        </p:txBody>
      </p:sp>
      <p:pic>
        <p:nvPicPr>
          <p:cNvPr id="2050" name="Picture 2" descr="\\Server-408\students\Intel\МТ 10-2\Родионов Ян\3.11697170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714488"/>
            <a:ext cx="1514475" cy="45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600" dirty="0" smtClean="0">
                <a:latin typeface="Constantia" pitchFamily="18" charset="0"/>
              </a:rPr>
              <a:t>Какие вы знаете виды спорта, которые входят в летние Олимпийские игры ?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00B0F0"/>
                </a:solidFill>
                <a:latin typeface="Constantia" pitchFamily="18" charset="0"/>
              </a:rPr>
              <a:t>Возможные ответы: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Баскетбол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Бокс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Велоспорт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Волейбол</a:t>
            </a:r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Спортивная гимнастика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3074" name="Picture 2" descr="\\Server-408\students\Intel\МТ 10-2\Родионов Ян\3.11697170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785926"/>
            <a:ext cx="1514475" cy="451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nstantia" pitchFamily="18" charset="0"/>
              </a:rPr>
              <a:t>На какие вопросы мы будем искать ответы?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Как Олимпийские игры способствуют развитию личностных качеств?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Как развиваются Олимпийские игры ?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Как идёт подготовка к Олимпийским играм в Сочи?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onstantia" pitchFamily="18" charset="0"/>
              </a:rPr>
              <a:t>Деление на группы:</a:t>
            </a:r>
            <a:endParaRPr lang="ru-RU" sz="3200" dirty="0">
              <a:latin typeface="Constant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Constantia" pitchFamily="18" charset="0"/>
                        </a:rPr>
                        <a:t>Группа</a:t>
                      </a:r>
                      <a:endParaRPr lang="ru-RU" sz="1800" b="0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Constantia" pitchFamily="18" charset="0"/>
                        </a:rPr>
                        <a:t>Проблемный вопрос</a:t>
                      </a:r>
                      <a:endParaRPr lang="ru-RU" b="0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  <a:tr h="96107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Психологи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Как Олимпийские игры способствуют развитию личностных качеств?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724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Историки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Constantia" pitchFamily="18" charset="0"/>
                        </a:rPr>
                        <a:t>Как развиваются Олимпийские игры 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nstantia" pitchFamily="18" charset="0"/>
                        </a:rPr>
                        <a:t>Аналитики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nstantia" pitchFamily="18" charset="0"/>
                        </a:rPr>
                        <a:t>Как идёт подготовка к Олимпийским играм в Сочи? </a:t>
                      </a:r>
                      <a:endParaRPr lang="ru-RU" dirty="0">
                        <a:latin typeface="Constant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nstantia" pitchFamily="18" charset="0"/>
              </a:rPr>
              <a:t>Формы представления результатов: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Презентации        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Публикации</a:t>
            </a:r>
          </a:p>
          <a:p>
            <a:r>
              <a:rPr lang="ru-RU" sz="3200" dirty="0" err="1" smtClean="0">
                <a:solidFill>
                  <a:schemeClr val="bg1"/>
                </a:solidFill>
                <a:latin typeface="Constantia" pitchFamily="18" charset="0"/>
              </a:rPr>
              <a:t>Блоги</a:t>
            </a:r>
            <a:endParaRPr lang="ru-RU" sz="3200" dirty="0" smtClean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Вики-статьи 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Сайты</a:t>
            </a:r>
            <a:endParaRPr lang="ru-RU" sz="3200" dirty="0" smtClean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sz="3200" dirty="0" smtClean="0">
                <a:solidFill>
                  <a:schemeClr val="bg1"/>
                </a:solidFill>
                <a:latin typeface="Constantia" pitchFamily="18" charset="0"/>
              </a:rPr>
              <a:t>Доклады</a:t>
            </a:r>
            <a:endParaRPr lang="ru-RU" sz="3200" dirty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5942" r="5942"/>
          <a:stretch>
            <a:fillRect/>
          </a:stretch>
        </p:blipFill>
        <p:spPr bwMode="auto">
          <a:xfrm rot="420000">
            <a:off x="4257768" y="2142593"/>
            <a:ext cx="3848055" cy="328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onstantia" pitchFamily="18" charset="0"/>
              </a:rPr>
              <a:t>Этапы работы над проектом: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Продолжительность работы над проектом месяц.</a:t>
            </a:r>
          </a:p>
          <a:p>
            <a:pPr>
              <a:buNone/>
            </a:pPr>
            <a:endParaRPr lang="ru-RU" sz="2400" dirty="0" smtClean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1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этап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– определение цели и задач исследования, разработка плана исследования, создание групп, подбор ресурсов по теме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исследования.</a:t>
            </a:r>
            <a:endParaRPr lang="ru-RU" sz="2400" dirty="0" smtClean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2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этап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– самостоятельная работа в группах, отражение хода работы в группах, самооценка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работы.</a:t>
            </a:r>
            <a:endParaRPr lang="ru-RU" sz="2400" dirty="0" smtClean="0">
              <a:solidFill>
                <a:schemeClr val="bg1"/>
              </a:solidFill>
              <a:latin typeface="Constantia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3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этап–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оформление результатов исследований, по выбору представление презентаций результатов на итоговой конференции,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рефлексия.</a:t>
            </a:r>
            <a:endParaRPr lang="ru-RU" sz="2400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None/>
            </a:pPr>
            <a:endParaRPr lang="ru-RU" sz="2400" dirty="0" smtClean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Constantia" pitchFamily="18" charset="0"/>
              </a:rPr>
              <a:t>Источники:</a:t>
            </a:r>
            <a:endParaRPr lang="ru-RU" sz="3200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dirty="0" smtClean="0">
                <a:latin typeface="Constantia" pitchFamily="18" charset="0"/>
                <a:hlinkClick r:id="rId2"/>
              </a:rPr>
              <a:t>http://</a:t>
            </a:r>
            <a:r>
              <a:rPr lang="en-AU" sz="2800" dirty="0" smtClean="0">
                <a:latin typeface="Constantia" pitchFamily="18" charset="0"/>
                <a:hlinkClick r:id="rId2"/>
              </a:rPr>
              <a:t>images.yandex.ru</a:t>
            </a:r>
            <a:endParaRPr lang="ru-RU" sz="2800" dirty="0" smtClean="0">
              <a:latin typeface="Constantia" pitchFamily="18" charset="0"/>
            </a:endParaRPr>
          </a:p>
          <a:p>
            <a:pPr algn="ctr"/>
            <a:r>
              <a:rPr lang="en-AU" sz="2800" dirty="0" smtClean="0">
                <a:latin typeface="Constantia" pitchFamily="18" charset="0"/>
                <a:hlinkClick r:id="rId3"/>
              </a:rPr>
              <a:t>http://ru.wikipedia.org</a:t>
            </a:r>
            <a:endParaRPr lang="ru-RU" sz="2800" dirty="0" smtClean="0">
              <a:latin typeface="Constantia" pitchFamily="18" charset="0"/>
            </a:endParaRPr>
          </a:p>
        </p:txBody>
      </p:sp>
      <p:pic>
        <p:nvPicPr>
          <p:cNvPr id="5125" name="Picture 5" descr="\\Server-408\students\Intel\МТ 10-2\Родионов Ян\125565bae0583c50ec32ac47d81537c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357562"/>
            <a:ext cx="3466491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</TotalTime>
  <Words>178</Words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«На встречу СОЧИ-2014»</vt:lpstr>
      <vt:lpstr>Какие вы знаете виды спорта, которые  входят в зимние Олимпийские игры ?</vt:lpstr>
      <vt:lpstr> Какие вы знаете виды спорта, которые входят в летние Олимпийские игры ? </vt:lpstr>
      <vt:lpstr>На какие вопросы мы будем искать ответы?</vt:lpstr>
      <vt:lpstr>Деление на группы:</vt:lpstr>
      <vt:lpstr>Формы представления результатов:</vt:lpstr>
      <vt:lpstr>Этапы работы над проектом: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 встречу СОЧИ-2014»</dc:title>
  <cp:lastModifiedBy>User</cp:lastModifiedBy>
  <cp:revision>13</cp:revision>
  <dcterms:modified xsi:type="dcterms:W3CDTF">2011-04-05T11:54:03Z</dcterms:modified>
</cp:coreProperties>
</file>