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70" r:id="rId7"/>
    <p:sldId id="259" r:id="rId8"/>
    <p:sldId id="265" r:id="rId9"/>
    <p:sldId id="268" r:id="rId10"/>
    <p:sldId id="269" r:id="rId11"/>
    <p:sldId id="271" r:id="rId12"/>
    <p:sldId id="272" r:id="rId13"/>
    <p:sldId id="273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82271D-E98D-41D9-B825-0929B5D85CF8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02241C-EFB6-4BB2-A9E7-F611FBD49A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ГЕОГРАФИЧЕСКИЕ МОДЕЛИ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Проект по географии для учащихся 10-х классов</a:t>
            </a:r>
          </a:p>
          <a:p>
            <a:endParaRPr lang="ru-RU" dirty="0" smtClean="0"/>
          </a:p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Филиппова Е. С.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думаете что такое геосистема?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14554"/>
            <a:ext cx="7829576" cy="41100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Возможные ответы учеников: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Совокупность систем  в природе;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Область в экологии;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Система, связанная с круговоротами в природе;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Система, отражающая состояние окружающей среды.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857232"/>
            <a:ext cx="2212848" cy="10451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Геосистема </a:t>
            </a:r>
            <a:r>
              <a:rPr lang="ru-RU" sz="2400" dirty="0" smtClean="0"/>
              <a:t>- это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4348" y="1857364"/>
            <a:ext cx="2214578" cy="3929090"/>
          </a:xfrm>
        </p:spPr>
        <p:txBody>
          <a:bodyPr>
            <a:noAutofit/>
          </a:bodyPr>
          <a:lstStyle/>
          <a:p>
            <a:r>
              <a:rPr lang="ru-RU" sz="1600" dirty="0" smtClean="0"/>
              <a:t>(от др. греческого Земля </a:t>
            </a:r>
            <a:r>
              <a:rPr lang="ru-RU" sz="1600" dirty="0" smtClean="0"/>
              <a:t>и </a:t>
            </a:r>
            <a:r>
              <a:rPr lang="ru-RU" sz="1600" dirty="0" smtClean="0"/>
              <a:t>целое</a:t>
            </a:r>
            <a:r>
              <a:rPr lang="ru-RU" sz="1600" dirty="0" smtClean="0"/>
              <a:t>, составленное из частей) — фундаментальная категория </a:t>
            </a:r>
            <a:r>
              <a:rPr lang="ru-RU" sz="1600" dirty="0" smtClean="0"/>
              <a:t>геоэкологии, </a:t>
            </a:r>
            <a:r>
              <a:rPr lang="ru-RU" sz="1600" dirty="0" smtClean="0"/>
              <a:t>обозначающая совокупность компонентов географической оболочки, объединённых потоками энергии и вещества. </a:t>
            </a:r>
            <a:endParaRPr lang="ru-RU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659" r="106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>
            <a:hlinkClick r:id="" action="ppaction://noaction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28612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методы получения, передачи и представления географической информации Вам известны?</a:t>
            </a:r>
            <a:endParaRPr lang="ru-RU" dirty="0"/>
          </a:p>
        </p:txBody>
      </p:sp>
      <p:sp>
        <p:nvSpPr>
          <p:cNvPr id="6" name="Стрелка вправо 5">
            <a:hlinkClick r:id="" action="ppaction://noaction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736"/>
            <a:ext cx="7772400" cy="1505332"/>
          </a:xfrm>
        </p:spPr>
        <p:txBody>
          <a:bodyPr/>
          <a:lstStyle/>
          <a:p>
            <a:pPr algn="ctr"/>
            <a:r>
              <a:rPr lang="ru-RU" sz="4500" b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Какие методы получения, передачи и представления информации Вам известны?</a:t>
            </a:r>
            <a:endParaRPr lang="ru-RU" sz="4500" b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4348" y="3143248"/>
            <a:ext cx="7772400" cy="2438406"/>
          </a:xfrm>
        </p:spPr>
        <p:txBody>
          <a:bodyPr/>
          <a:lstStyle/>
          <a:p>
            <a:r>
              <a:rPr lang="ru-RU" dirty="0" smtClean="0"/>
              <a:t>Возможные ответы учеников: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Географические карты;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Синтез и анализ;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Моделирование;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Презентации;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Глобус.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лево 5">
            <a:hlinkClick r:id="" action="ppaction://noaction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на которые мы будем искать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36"/>
          </a:xfrm>
        </p:spPr>
        <p:txBody>
          <a:bodyPr>
            <a:normAutofit/>
          </a:bodyPr>
          <a:lstStyle/>
          <a:p>
            <a:r>
              <a:rPr lang="ru-RU" dirty="0" smtClean="0"/>
              <a:t>1. Как менялась географическая картина мира? </a:t>
            </a:r>
          </a:p>
          <a:p>
            <a:r>
              <a:rPr lang="ru-RU" dirty="0" smtClean="0"/>
              <a:t>2. Как компьютерные технологии позволяют получить представления о географической картине мира? </a:t>
            </a:r>
          </a:p>
          <a:p>
            <a:r>
              <a:rPr lang="ru-RU" dirty="0" smtClean="0"/>
              <a:t>3. Как компьютерные технологии позволяют обрабатывать географическую информацию? </a:t>
            </a:r>
          </a:p>
          <a:p>
            <a:r>
              <a:rPr lang="ru-RU" dirty="0" smtClean="0"/>
              <a:t>4. Как выполнить географический прогноз? 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Как</a:t>
            </a:r>
            <a:r>
              <a:rPr lang="en-US" dirty="0" smtClean="0"/>
              <a:t> </a:t>
            </a:r>
            <a:r>
              <a:rPr lang="en-US" dirty="0" err="1" smtClean="0"/>
              <a:t>ориентироваться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местности</a:t>
            </a:r>
            <a:r>
              <a:rPr lang="en-US" dirty="0" smtClean="0"/>
              <a:t>? 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" action="ppaction://noaction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на группы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59007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Проблемный вопрос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менялась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географическая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картина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мира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Сетевики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Как компьютерные технологии позволяют получить представления о географической картине мира?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Как компьютерные технологии позволяют обрабатывать географическую информацию?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Прогнозисты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выполнить географический прогноз?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Ориентировщики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ориентироваться на местности?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Формы представления результатов: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Презентации;</a:t>
            </a:r>
          </a:p>
          <a:p>
            <a:pPr algn="ctr">
              <a:buNone/>
            </a:pPr>
            <a:r>
              <a:rPr lang="ru-RU" dirty="0" smtClean="0"/>
              <a:t>Публикации;</a:t>
            </a:r>
          </a:p>
          <a:p>
            <a:pPr algn="r">
              <a:buNone/>
            </a:pPr>
            <a:r>
              <a:rPr lang="ru-RU" dirty="0" smtClean="0"/>
              <a:t>Блоги;</a:t>
            </a:r>
          </a:p>
          <a:p>
            <a:pPr>
              <a:buNone/>
            </a:pPr>
            <a:r>
              <a:rPr lang="ru-RU" dirty="0" smtClean="0"/>
              <a:t>Вики-статьи;</a:t>
            </a:r>
          </a:p>
          <a:p>
            <a:pPr algn="ctr">
              <a:buNone/>
            </a:pPr>
            <a:r>
              <a:rPr lang="ru-RU" dirty="0" smtClean="0"/>
              <a:t>Сайты;</a:t>
            </a:r>
          </a:p>
          <a:p>
            <a:pPr algn="r">
              <a:buNone/>
            </a:pPr>
            <a:r>
              <a:rPr lang="ru-RU" dirty="0" smtClean="0"/>
              <a:t>Модели;</a:t>
            </a:r>
          </a:p>
          <a:p>
            <a:pPr>
              <a:buNone/>
            </a:pPr>
            <a:r>
              <a:rPr lang="ru-RU" dirty="0" smtClean="0"/>
              <a:t>Доклады;</a:t>
            </a:r>
          </a:p>
          <a:p>
            <a:pPr algn="ctr">
              <a:buNone/>
            </a:pPr>
            <a:r>
              <a:rPr lang="ru-RU" dirty="0" smtClean="0"/>
              <a:t>Карты</a:t>
            </a:r>
            <a:r>
              <a:rPr lang="ru-RU" dirty="0" smtClean="0"/>
              <a:t>;</a:t>
            </a:r>
          </a:p>
          <a:p>
            <a:pPr algn="r">
              <a:buNone/>
            </a:pPr>
            <a:r>
              <a:rPr lang="ru-RU" dirty="0" smtClean="0"/>
              <a:t>Рисунки.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795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Продолжительность проекта 3 недели.</a:t>
            </a:r>
          </a:p>
          <a:p>
            <a:r>
              <a:rPr lang="ru-RU" dirty="0" smtClean="0"/>
              <a:t>1 неделя – определение цели и задач исследования, разработка плана исследования, создание </a:t>
            </a:r>
            <a:r>
              <a:rPr lang="ru-RU" dirty="0" smtClean="0"/>
              <a:t>групп, </a:t>
            </a:r>
            <a:r>
              <a:rPr lang="ru-RU" dirty="0" smtClean="0"/>
              <a:t>подбор ресурсов по теме исследования</a:t>
            </a:r>
          </a:p>
          <a:p>
            <a:r>
              <a:rPr lang="ru-RU" dirty="0" smtClean="0"/>
              <a:t>2 неделя – самостоятельная работа в группах, отражение хода работы в </a:t>
            </a:r>
            <a:r>
              <a:rPr lang="ru-RU" dirty="0" smtClean="0"/>
              <a:t>группах, самооценка </a:t>
            </a:r>
            <a:r>
              <a:rPr lang="ru-RU" dirty="0" smtClean="0"/>
              <a:t>работы</a:t>
            </a:r>
          </a:p>
          <a:p>
            <a:r>
              <a:rPr lang="ru-RU" dirty="0" smtClean="0"/>
              <a:t>3 неделя – оформление результатов исследований, по выбору представление презентаций результатов на итоговой конференции, рефлексия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428868"/>
            <a:ext cx="7972452" cy="2643206"/>
          </a:xfrm>
        </p:spPr>
        <p:txBody>
          <a:bodyPr/>
          <a:lstStyle/>
          <a:p>
            <a:pPr algn="ctr"/>
            <a:r>
              <a:rPr lang="en-AU" dirty="0" smtClean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images.yandex.ru</a:t>
            </a:r>
            <a:r>
              <a:rPr lang="ru-RU" dirty="0" smtClean="0"/>
              <a:t>;</a:t>
            </a:r>
          </a:p>
          <a:p>
            <a:pPr algn="ctr"/>
            <a:r>
              <a:rPr lang="en-AU" dirty="0" smtClean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ru.wikipedia.org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305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источники получения знаний о Земле, населении и хозяйстве Вы знаете?</a:t>
            </a:r>
            <a:endParaRPr lang="ru-RU" dirty="0"/>
          </a:p>
        </p:txBody>
      </p:sp>
      <p:sp>
        <p:nvSpPr>
          <p:cNvPr id="3" name="Стрелка вправо 2">
            <a:hlinkClick r:id="" action="ppaction://noaction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источники получения знаний </a:t>
            </a:r>
            <a:r>
              <a:rPr lang="en-US" dirty="0" smtClean="0"/>
              <a:t>о </a:t>
            </a:r>
            <a:r>
              <a:rPr lang="ru-RU" dirty="0" smtClean="0"/>
              <a:t>Земле</a:t>
            </a:r>
            <a:r>
              <a:rPr lang="en-US" dirty="0" smtClean="0"/>
              <a:t>, </a:t>
            </a:r>
            <a:r>
              <a:rPr lang="ru-RU" dirty="0" smtClean="0"/>
              <a:t>населении </a:t>
            </a:r>
            <a:r>
              <a:rPr lang="en-US" dirty="0" smtClean="0"/>
              <a:t>и </a:t>
            </a:r>
            <a:r>
              <a:rPr lang="ru-RU" dirty="0" smtClean="0"/>
              <a:t>хозяйстве Вы </a:t>
            </a:r>
            <a:r>
              <a:rPr lang="ru-RU" dirty="0" smtClean="0"/>
              <a:t>знаете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786058"/>
            <a:ext cx="6329378" cy="26432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Возможные ответы: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Интернет;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Книги;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Журналы;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СМИ.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" action="ppaction://noaction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думаете ч</a:t>
            </a:r>
            <a:r>
              <a:rPr lang="ru-RU" dirty="0" smtClean="0"/>
              <a:t>то такое картография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" action="ppaction://noaction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думаете что такое картография?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115328" cy="3214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Возможные </a:t>
            </a:r>
            <a:r>
              <a:rPr lang="ru-RU" dirty="0" smtClean="0"/>
              <a:t>ответы учеников: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Это слово связано с картами и географией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Картография – это наука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Раздел или часть географии, которая занимается картами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285860"/>
            <a:ext cx="2890830" cy="7143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Картография</a:t>
            </a:r>
            <a:r>
              <a:rPr lang="ru-RU" sz="2800" dirty="0" smtClean="0"/>
              <a:t> - это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2143116"/>
            <a:ext cx="2286016" cy="35004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smtClean="0"/>
              <a:t>от греческого </a:t>
            </a:r>
            <a:r>
              <a:rPr lang="ru-RU" sz="1600" dirty="0" smtClean="0"/>
              <a:t>- «карта» </a:t>
            </a:r>
            <a:r>
              <a:rPr lang="ru-RU" sz="1600" dirty="0" smtClean="0"/>
              <a:t>и </a:t>
            </a:r>
            <a:r>
              <a:rPr lang="ru-RU" sz="1600" dirty="0" smtClean="0"/>
              <a:t>«рисовать») наука об исследовании, моделировании и отображении пространственного расположения, сочетания и взаимосвязи объектов и явлений природы и общества. 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247" b="1724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Каковы общегеографические представления </a:t>
            </a:r>
            <a:r>
              <a:rPr lang="en-US" dirty="0" smtClean="0"/>
              <a:t>о </a:t>
            </a:r>
            <a:r>
              <a:rPr lang="ru-RU" dirty="0" smtClean="0"/>
              <a:t>современной географической картине мира </a:t>
            </a:r>
            <a:r>
              <a:rPr lang="ru-RU" dirty="0" smtClean="0"/>
              <a:t>на Ваш взгляд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Каковы</a:t>
            </a:r>
            <a:r>
              <a:rPr lang="en-US" dirty="0" smtClean="0"/>
              <a:t> </a:t>
            </a:r>
            <a:r>
              <a:rPr lang="ru-RU" dirty="0" smtClean="0"/>
              <a:t>общегеографические представления</a:t>
            </a:r>
            <a:r>
              <a:rPr lang="en-US" dirty="0" smtClean="0"/>
              <a:t> </a:t>
            </a:r>
            <a:r>
              <a:rPr lang="en-US" dirty="0" smtClean="0"/>
              <a:t>о </a:t>
            </a:r>
            <a:r>
              <a:rPr lang="ru-RU" dirty="0" smtClean="0"/>
              <a:t>современной</a:t>
            </a:r>
            <a:r>
              <a:rPr lang="en-US" dirty="0" smtClean="0"/>
              <a:t> </a:t>
            </a:r>
            <a:r>
              <a:rPr lang="ru-RU" dirty="0" smtClean="0"/>
              <a:t>географической</a:t>
            </a:r>
            <a:r>
              <a:rPr lang="en-US" dirty="0" smtClean="0"/>
              <a:t> </a:t>
            </a:r>
            <a:r>
              <a:rPr lang="ru-RU" dirty="0" smtClean="0"/>
              <a:t>картине</a:t>
            </a:r>
            <a:r>
              <a:rPr lang="en-US" dirty="0" smtClean="0"/>
              <a:t> </a:t>
            </a:r>
            <a:r>
              <a:rPr lang="ru-RU" dirty="0" smtClean="0"/>
              <a:t>мира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496"/>
            <a:ext cx="6829444" cy="3467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Возможные ответы учеников: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Земля круглая;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6 материков и 4 (5) океана (</a:t>
            </a:r>
            <a:r>
              <a:rPr lang="ru-RU" dirty="0" err="1" smtClean="0"/>
              <a:t>ов</a:t>
            </a:r>
            <a:r>
              <a:rPr lang="ru-RU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Земля – третья планета.</a:t>
            </a:r>
            <a:endParaRPr lang="ru-RU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думаете что такое геосистема?</a:t>
            </a:r>
            <a:endParaRPr lang="ru-RU" dirty="0"/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286644" y="5715016"/>
            <a:ext cx="1357322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42859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497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ГЕОГРАФИЧЕСКИЕ МОДЕЛИ</vt:lpstr>
      <vt:lpstr>Какие источники получения знаний о Земле, населении и хозяйстве Вы знаете?</vt:lpstr>
      <vt:lpstr>Какие источники получения знаний о Земле, населении и хозяйстве Вы знаете?</vt:lpstr>
      <vt:lpstr>Как Вы думаете что такое картография?</vt:lpstr>
      <vt:lpstr>Как Вы думаете что такое картография?</vt:lpstr>
      <vt:lpstr>Картография - это</vt:lpstr>
      <vt:lpstr>Каковы общегеографические представления о современной географической картине мира на Ваш взгляд?</vt:lpstr>
      <vt:lpstr>Каковы общегеографические представления о современной географической картине мира?</vt:lpstr>
      <vt:lpstr>Как Вы думаете что такое геосистема?</vt:lpstr>
      <vt:lpstr>Как Вы думаете что такое геосистема?</vt:lpstr>
      <vt:lpstr>Геосистема - это</vt:lpstr>
      <vt:lpstr>Какие методы получения, передачи и представления географической информации Вам известны?</vt:lpstr>
      <vt:lpstr>Какие методы получения, передачи и представления информации Вам известны?</vt:lpstr>
      <vt:lpstr>Вопросы на которые мы будем искать ответы:</vt:lpstr>
      <vt:lpstr>Деление на группы</vt:lpstr>
      <vt:lpstr>Формы представления результатов:</vt:lpstr>
      <vt:lpstr>Этапы работы над проектом:</vt:lpstr>
      <vt:lpstr>Источники:</vt:lpstr>
    </vt:vector>
  </TitlesOfParts>
  <Company>VGIPU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 МОДЕЛИ</dc:title>
  <dc:creator>User</dc:creator>
  <cp:lastModifiedBy>User</cp:lastModifiedBy>
  <cp:revision>19</cp:revision>
  <dcterms:created xsi:type="dcterms:W3CDTF">2011-03-15T12:27:41Z</dcterms:created>
  <dcterms:modified xsi:type="dcterms:W3CDTF">2011-03-16T10:30:12Z</dcterms:modified>
</cp:coreProperties>
</file>