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2977B3-F6D5-47B6-ABD6-14C4A6E69378}" type="datetimeFigureOut">
              <a:rPr lang="ru-RU" smtClean="0"/>
              <a:t>09.11.2011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A507CA-9F7A-46A1-B487-88F8E602323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507CA-9F7A-46A1-B487-88F8E6023235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CEBDE01-F81E-49E9-B986-313069331D6C}" type="datetimeFigureOut">
              <a:rPr lang="ru-RU" smtClean="0"/>
              <a:t>09.11.2011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494875-9015-47DA-A400-77C9812C379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BDE01-F81E-49E9-B986-313069331D6C}" type="datetimeFigureOut">
              <a:rPr lang="ru-RU" smtClean="0"/>
              <a:t>09.11.2011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94875-9015-47DA-A400-77C9812C37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BDE01-F81E-49E9-B986-313069331D6C}" type="datetimeFigureOut">
              <a:rPr lang="ru-RU" smtClean="0"/>
              <a:t>09.11.2011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94875-9015-47DA-A400-77C9812C37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CEBDE01-F81E-49E9-B986-313069331D6C}" type="datetimeFigureOut">
              <a:rPr lang="ru-RU" smtClean="0"/>
              <a:t>09.11.2011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494875-9015-47DA-A400-77C9812C379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CEBDE01-F81E-49E9-B986-313069331D6C}" type="datetimeFigureOut">
              <a:rPr lang="ru-RU" smtClean="0"/>
              <a:t>09.11.2011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494875-9015-47DA-A400-77C9812C379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BDE01-F81E-49E9-B986-313069331D6C}" type="datetimeFigureOut">
              <a:rPr lang="ru-RU" smtClean="0"/>
              <a:t>09.11.2011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94875-9015-47DA-A400-77C9812C379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BDE01-F81E-49E9-B986-313069331D6C}" type="datetimeFigureOut">
              <a:rPr lang="ru-RU" smtClean="0"/>
              <a:t>09.11.2011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94875-9015-47DA-A400-77C9812C379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CEBDE01-F81E-49E9-B986-313069331D6C}" type="datetimeFigureOut">
              <a:rPr lang="ru-RU" smtClean="0"/>
              <a:t>09.11.2011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494875-9015-47DA-A400-77C9812C379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BDE01-F81E-49E9-B986-313069331D6C}" type="datetimeFigureOut">
              <a:rPr lang="ru-RU" smtClean="0"/>
              <a:t>09.11.2011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94875-9015-47DA-A400-77C9812C37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CEBDE01-F81E-49E9-B986-313069331D6C}" type="datetimeFigureOut">
              <a:rPr lang="ru-RU" smtClean="0"/>
              <a:t>09.11.2011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494875-9015-47DA-A400-77C9812C3796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CEBDE01-F81E-49E9-B986-313069331D6C}" type="datetimeFigureOut">
              <a:rPr lang="ru-RU" smtClean="0"/>
              <a:t>09.11.2011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494875-9015-47DA-A400-77C9812C3796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CEBDE01-F81E-49E9-B986-313069331D6C}" type="datetimeFigureOut">
              <a:rPr lang="ru-RU" smtClean="0"/>
              <a:t>09.11.2011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494875-9015-47DA-A400-77C9812C379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7356" y="0"/>
            <a:ext cx="6172200" cy="1894362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Основы мед</a:t>
            </a:r>
            <a:r>
              <a:rPr lang="ru-RU" dirty="0">
                <a:solidFill>
                  <a:schemeClr val="tx1"/>
                </a:solidFill>
              </a:rPr>
              <a:t>и</a:t>
            </a:r>
            <a:r>
              <a:rPr lang="ru-RU" dirty="0" smtClean="0">
                <a:solidFill>
                  <a:schemeClr val="tx1"/>
                </a:solidFill>
              </a:rPr>
              <a:t>цинских знаний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71670" y="5000636"/>
            <a:ext cx="6172200" cy="1371600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chemeClr val="tx1"/>
                </a:solidFill>
              </a:rPr>
              <a:t>Авторы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ru-RU" dirty="0" smtClean="0">
                <a:solidFill>
                  <a:schemeClr val="tx1"/>
                </a:solidFill>
              </a:rPr>
              <a:t>Пименов А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r>
              <a:rPr lang="ru-RU" dirty="0" smtClean="0">
                <a:solidFill>
                  <a:schemeClr val="tx1"/>
                </a:solidFill>
              </a:rPr>
              <a:t>Е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Победимов М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r>
              <a:rPr lang="ru-RU" dirty="0" smtClean="0">
                <a:solidFill>
                  <a:schemeClr val="tx1"/>
                </a:solidFill>
              </a:rPr>
              <a:t>В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ru-RU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0"/>
            <a:ext cx="6700830" cy="714380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Вопросы для обсуждения 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1357298"/>
            <a:ext cx="6843738" cy="5214974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Какие средства первой помощи при вывиха</a:t>
            </a:r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ru-RU" sz="2400" dirty="0" smtClean="0">
                <a:solidFill>
                  <a:schemeClr val="tx1"/>
                </a:solidFill>
              </a:rPr>
              <a:t> ? 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обращаться с пострадавшими? 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Какие бывают ранения и травмы при занятиях спортом? 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Какие признаки жизни и смерти? 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предотвратить кровотечение? 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снять шоковое состояние? 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делать искусственное дыхание? 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делать непрямой массаж сердца? 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Крест 4"/>
          <p:cNvSpPr/>
          <p:nvPr/>
        </p:nvSpPr>
        <p:spPr>
          <a:xfrm>
            <a:off x="0" y="0"/>
            <a:ext cx="9144000" cy="6858000"/>
          </a:xfrm>
          <a:prstGeom prst="plus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cap="all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3214678" y="2571744"/>
            <a:ext cx="2714644" cy="1700218"/>
          </a:xfrm>
          <a:prstGeom prst="cloud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 prst="convex"/>
            </a:sp3d>
          </a:bodyPr>
          <a:lstStyle/>
          <a:p>
            <a:pPr algn="ctr"/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Помощь своему здоровью</a:t>
            </a:r>
            <a:endParaRPr lang="ru-RU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9" name="Волна 8"/>
          <p:cNvSpPr/>
          <p:nvPr/>
        </p:nvSpPr>
        <p:spPr>
          <a:xfrm>
            <a:off x="3000364" y="857232"/>
            <a:ext cx="3214710" cy="914400"/>
          </a:xfrm>
          <a:prstGeom prst="wave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chemeClr val="bg1"/>
                  </a:solidFill>
                </a:ln>
              </a:rPr>
              <a:t>ВЫЛАЗКИ НА ПРИРОДУ</a:t>
            </a:r>
            <a:endParaRPr lang="ru-RU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12" name="Капля 11"/>
          <p:cNvSpPr/>
          <p:nvPr/>
        </p:nvSpPr>
        <p:spPr>
          <a:xfrm>
            <a:off x="6643702" y="2285992"/>
            <a:ext cx="2500298" cy="2714644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n>
                  <a:solidFill>
                    <a:schemeClr val="bg1"/>
                  </a:solidFill>
                </a:ln>
              </a:rPr>
              <a:t>ПРАВЕЛЬНОЕ ПИТАНИЕ</a:t>
            </a:r>
            <a:endParaRPr lang="ru-RU" sz="1600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14" name="Прямоугольник с двумя скругленными противолежащими углами 13"/>
          <p:cNvSpPr/>
          <p:nvPr/>
        </p:nvSpPr>
        <p:spPr>
          <a:xfrm>
            <a:off x="0" y="1928802"/>
            <a:ext cx="2928926" cy="285752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chemeClr val="bg1"/>
                  </a:solidFill>
                </a:ln>
              </a:rPr>
              <a:t>ЗАНЯТИЕ СПОРТОМ ДОМА И В </a:t>
            </a:r>
          </a:p>
          <a:p>
            <a:pPr algn="ctr"/>
            <a:r>
              <a:rPr lang="ru-RU" dirty="0" smtClean="0">
                <a:ln>
                  <a:solidFill>
                    <a:schemeClr val="bg1"/>
                  </a:solidFill>
                </a:ln>
              </a:rPr>
              <a:t>СПОРТИВНЫХ ЗАЛАХ</a:t>
            </a:r>
            <a:endParaRPr lang="ru-RU" dirty="0">
              <a:ln>
                <a:solidFill>
                  <a:schemeClr val="bg1"/>
                </a:solidFill>
              </a:ln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rot="5400000">
            <a:off x="3857620" y="2143116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endCxn id="6" idx="0"/>
          </p:cNvCxnSpPr>
          <p:nvPr/>
        </p:nvCxnSpPr>
        <p:spPr>
          <a:xfrm rot="10800000">
            <a:off x="5927060" y="3421854"/>
            <a:ext cx="716642" cy="7858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14" idx="0"/>
            <a:endCxn id="6" idx="2"/>
          </p:cNvCxnSpPr>
          <p:nvPr/>
        </p:nvCxnSpPr>
        <p:spPr>
          <a:xfrm>
            <a:off x="2928926" y="3357562"/>
            <a:ext cx="294172" cy="6429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14290"/>
            <a:ext cx="7772400" cy="1470025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На какие вопросы мы будим искать ответы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643050"/>
            <a:ext cx="8501122" cy="4857784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Чем отличается народная и традиционная медицина ? 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Как помочь человеку, если наблюдаются признаки острой сердечной недостаточности и инсульта </a:t>
            </a:r>
            <a:r>
              <a:rPr lang="en-US" sz="2400" dirty="0" smtClean="0">
                <a:solidFill>
                  <a:schemeClr val="tx1"/>
                </a:solidFill>
              </a:rPr>
              <a:t>?</a:t>
            </a:r>
            <a:endParaRPr lang="ru-RU" sz="2400" dirty="0" smtClean="0">
              <a:solidFill>
                <a:schemeClr val="tx1"/>
              </a:solidFill>
            </a:endParaRP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Как оказать экстренную реанимационную помощь? 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14290"/>
            <a:ext cx="7772400" cy="1470025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Разделимся на группы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1785925"/>
          <a:ext cx="8786874" cy="43417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5043"/>
                <a:gridCol w="4711831"/>
              </a:tblGrid>
              <a:tr h="1027879">
                <a:tc>
                  <a:txBody>
                    <a:bodyPr/>
                    <a:lstStyle/>
                    <a:p>
                      <a:r>
                        <a:rPr lang="ru-RU" dirty="0" smtClean="0"/>
                        <a:t>Группа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Проблемный вопрос</a:t>
                      </a:r>
                      <a:endParaRPr lang="ru-RU" dirty="0"/>
                    </a:p>
                  </a:txBody>
                  <a:tcPr/>
                </a:tc>
              </a:tr>
              <a:tr h="1258138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r>
                        <a:rPr lang="ru-RU" baseline="0" dirty="0" smtClean="0"/>
                        <a:t>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Чем отличается народная и традиционная медицина ?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027879">
                <a:tc>
                  <a:txBody>
                    <a:bodyPr/>
                    <a:lstStyle/>
                    <a:p>
                      <a:r>
                        <a:rPr lang="ru-RU" dirty="0" smtClean="0"/>
                        <a:t>№2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Как помочь человеку, если наблюдаются признаки острой сердечной недостаточности и инсульта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027879">
                <a:tc>
                  <a:txBody>
                    <a:bodyPr/>
                    <a:lstStyle/>
                    <a:p>
                      <a:r>
                        <a:rPr lang="ru-RU" dirty="0" smtClean="0"/>
                        <a:t>№3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Как оказать экстренную реанимационную помощь?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500042"/>
            <a:ext cx="7986714" cy="1255711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Формы представления результатов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357430"/>
            <a:ext cx="8429684" cy="2000264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>
                <a:solidFill>
                  <a:schemeClr val="tx1"/>
                </a:solidFill>
              </a:rPr>
              <a:t>Презентации</a:t>
            </a:r>
            <a:r>
              <a:rPr lang="en-US" sz="2800" dirty="0" smtClean="0">
                <a:solidFill>
                  <a:schemeClr val="tx1"/>
                </a:solidFill>
              </a:rPr>
              <a:t>,</a:t>
            </a:r>
            <a:r>
              <a:rPr lang="ru-RU" sz="2800" dirty="0" smtClean="0">
                <a:solidFill>
                  <a:schemeClr val="tx1"/>
                </a:solidFill>
              </a:rPr>
              <a:t> публикации</a:t>
            </a:r>
            <a:r>
              <a:rPr lang="en-US" sz="2800" dirty="0" smtClean="0">
                <a:solidFill>
                  <a:schemeClr val="tx1"/>
                </a:solidFill>
              </a:rPr>
              <a:t>,</a:t>
            </a:r>
            <a:r>
              <a:rPr lang="ru-RU" sz="2800" dirty="0" smtClean="0">
                <a:solidFill>
                  <a:schemeClr val="tx1"/>
                </a:solidFill>
              </a:rPr>
              <a:t> вики-статьи</a:t>
            </a:r>
            <a:r>
              <a:rPr lang="en-US" sz="2800" dirty="0" smtClean="0">
                <a:solidFill>
                  <a:schemeClr val="tx1"/>
                </a:solidFill>
              </a:rPr>
              <a:t>,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блоги</a:t>
            </a:r>
            <a:r>
              <a:rPr lang="en-US" sz="2800" dirty="0" smtClean="0">
                <a:solidFill>
                  <a:schemeClr val="tx1"/>
                </a:solidFill>
              </a:rPr>
              <a:t>,</a:t>
            </a:r>
            <a:r>
              <a:rPr lang="ru-RU" sz="2800" dirty="0" smtClean="0">
                <a:solidFill>
                  <a:schemeClr val="tx1"/>
                </a:solidFill>
              </a:rPr>
              <a:t> таблицы совместного редактирования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0"/>
            <a:ext cx="7772400" cy="827083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Этапы работы над проектом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214554"/>
            <a:ext cx="8572560" cy="4429156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1неделя деление на группы составление плана работы  распределение обязанностей  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2 неделя сбор информации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3 неделя оформление результатов работы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3 неделя защита проекта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50</TotalTime>
  <Words>132</Words>
  <Application>Microsoft Office PowerPoint</Application>
  <PresentationFormat>Экран (4:3)</PresentationFormat>
  <Paragraphs>40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Основы медицинских знаний</vt:lpstr>
      <vt:lpstr>Вопросы для обсуждения </vt:lpstr>
      <vt:lpstr>Слайд 3</vt:lpstr>
      <vt:lpstr>На какие вопросы мы будим искать ответы</vt:lpstr>
      <vt:lpstr>Разделимся на группы</vt:lpstr>
      <vt:lpstr>Формы представления результатов:</vt:lpstr>
      <vt:lpstr>Этапы работы над проектом</vt:lpstr>
    </vt:vector>
  </TitlesOfParts>
  <Company>VGIPU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медицинских знаний</dc:title>
  <dc:creator>User</dc:creator>
  <cp:lastModifiedBy>User</cp:lastModifiedBy>
  <cp:revision>7</cp:revision>
  <dcterms:created xsi:type="dcterms:W3CDTF">2011-11-09T12:46:04Z</dcterms:created>
  <dcterms:modified xsi:type="dcterms:W3CDTF">2011-11-09T13:36:37Z</dcterms:modified>
</cp:coreProperties>
</file>