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9187-292D-44FA-97BF-18F7001F3BF5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A09187-292D-44FA-97BF-18F7001F3BF5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0EDED6-8213-42FB-9BAA-91F01E8515A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35743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Все на СТАРТ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857760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Авторы: Космачева Ольга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и </a:t>
            </a:r>
            <a:r>
              <a:rPr lang="ru-RU" sz="2400" dirty="0" err="1" smtClean="0">
                <a:solidFill>
                  <a:schemeClr val="tx1"/>
                </a:solidFill>
              </a:rPr>
              <a:t>Михайлищев</a:t>
            </a:r>
            <a:r>
              <a:rPr lang="ru-RU" sz="2400" dirty="0" smtClean="0">
                <a:solidFill>
                  <a:schemeClr val="tx1"/>
                </a:solidFill>
              </a:rPr>
              <a:t> Александр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Группа </a:t>
            </a:r>
            <a:r>
              <a:rPr lang="ru-RU" sz="2400" dirty="0" smtClean="0">
                <a:solidFill>
                  <a:schemeClr val="tx1"/>
                </a:solidFill>
              </a:rPr>
              <a:t>СП-11-2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\\Server-408\students\Intel\С-11-2\Гуменюк и Сидоров\спорт!!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000504"/>
            <a:ext cx="2899834" cy="2174875"/>
          </a:xfrm>
          <a:prstGeom prst="rect">
            <a:avLst/>
          </a:prstGeom>
          <a:noFill/>
        </p:spPr>
      </p:pic>
      <p:pic>
        <p:nvPicPr>
          <p:cNvPr id="1027" name="Picture 3" descr="\\Server-408\students\Intel\С-11-2\Гуменюк и Сидоров\спорт2!!!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2979101" cy="2286016"/>
          </a:xfrm>
          <a:prstGeom prst="rect">
            <a:avLst/>
          </a:prstGeom>
          <a:noFill/>
        </p:spPr>
      </p:pic>
      <p:pic>
        <p:nvPicPr>
          <p:cNvPr id="1028" name="Picture 4" descr="\\Server-408\students\Intel\С-11-2\Гуменюк и Сидоров\спорт3!!!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85728"/>
            <a:ext cx="3143272" cy="2143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для обсуждения: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500306"/>
            <a:ext cx="8501122" cy="35719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1.Как </a:t>
            </a:r>
            <a:r>
              <a:rPr lang="ru-RU" sz="2400" dirty="0" smtClean="0"/>
              <a:t>продлить свою жизнь? </a:t>
            </a:r>
          </a:p>
          <a:p>
            <a:pPr algn="l"/>
            <a:r>
              <a:rPr lang="ru-RU" sz="2400" dirty="0" smtClean="0"/>
              <a:t>2.Как </a:t>
            </a:r>
            <a:r>
              <a:rPr lang="ru-RU" sz="2400" dirty="0" smtClean="0"/>
              <a:t>спорт влияет на здоровье? </a:t>
            </a:r>
          </a:p>
          <a:p>
            <a:pPr algn="l"/>
            <a:r>
              <a:rPr lang="ru-RU" sz="2400" dirty="0" smtClean="0"/>
              <a:t>3.Как </a:t>
            </a:r>
            <a:r>
              <a:rPr lang="ru-RU" sz="2400" dirty="0" smtClean="0"/>
              <a:t>правильно следить за своим здоровьем занимаясь спортом? </a:t>
            </a:r>
          </a:p>
          <a:p>
            <a:pPr algn="l"/>
            <a:r>
              <a:rPr lang="ru-RU" sz="2400" dirty="0" smtClean="0"/>
              <a:t>4.Почему </a:t>
            </a:r>
            <a:r>
              <a:rPr lang="ru-RU" sz="2400" dirty="0" smtClean="0"/>
              <a:t>следует соблюдать режим дня? </a:t>
            </a:r>
          </a:p>
          <a:p>
            <a:pPr algn="l"/>
            <a:r>
              <a:rPr lang="ru-RU" sz="2400" dirty="0" smtClean="0"/>
              <a:t>5.От </a:t>
            </a:r>
            <a:r>
              <a:rPr lang="ru-RU" sz="2400" dirty="0" smtClean="0"/>
              <a:t>каких факторов зависит состояние здоровье? </a:t>
            </a:r>
          </a:p>
          <a:p>
            <a:pPr algn="l"/>
            <a:r>
              <a:rPr lang="ru-RU" sz="2400" dirty="0" smtClean="0"/>
              <a:t>6.Каким </a:t>
            </a:r>
            <a:r>
              <a:rPr lang="ru-RU" sz="2400" dirty="0" smtClean="0"/>
              <a:t>в идеале должен быть режим дня? </a:t>
            </a:r>
          </a:p>
          <a:p>
            <a:pPr algn="l"/>
            <a:r>
              <a:rPr lang="ru-RU" sz="2400" smtClean="0"/>
              <a:t>7.К </a:t>
            </a:r>
            <a:r>
              <a:rPr lang="ru-RU" sz="2400" dirty="0" smtClean="0"/>
              <a:t>каким последствиям приводит нарушение режима дня?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786050" y="2500306"/>
            <a:ext cx="3500462" cy="17145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928934"/>
            <a:ext cx="364333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Спортивные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игры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>
            <a:stCxn id="5" idx="0"/>
            <a:endCxn id="7" idx="6"/>
          </p:cNvCxnSpPr>
          <p:nvPr/>
        </p:nvCxnSpPr>
        <p:spPr>
          <a:xfrm rot="16200000" flipV="1">
            <a:off x="2893208" y="857232"/>
            <a:ext cx="1393041" cy="1893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642910" y="571480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500042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Футбол</a:t>
            </a:r>
          </a:p>
        </p:txBody>
      </p:sp>
      <p:cxnSp>
        <p:nvCxnSpPr>
          <p:cNvPr id="9" name="Прямая со стрелкой 8"/>
          <p:cNvCxnSpPr>
            <a:endCxn id="10" idx="2"/>
          </p:cNvCxnSpPr>
          <p:nvPr/>
        </p:nvCxnSpPr>
        <p:spPr>
          <a:xfrm flipV="1">
            <a:off x="4500562" y="1035827"/>
            <a:ext cx="1857388" cy="1464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57950" y="500042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143636" y="428604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Волейбол</a:t>
            </a:r>
          </a:p>
        </p:txBody>
      </p:sp>
      <p:sp>
        <p:nvSpPr>
          <p:cNvPr id="12" name="Овал 11"/>
          <p:cNvSpPr/>
          <p:nvPr/>
        </p:nvSpPr>
        <p:spPr>
          <a:xfrm>
            <a:off x="6429420" y="5000636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215106" y="4929198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Лыжи</a:t>
            </a:r>
          </a:p>
        </p:txBody>
      </p:sp>
      <p:cxnSp>
        <p:nvCxnSpPr>
          <p:cNvPr id="14" name="Прямая со стрелкой 13"/>
          <p:cNvCxnSpPr>
            <a:stCxn id="5" idx="4"/>
            <a:endCxn id="16" idx="6"/>
          </p:cNvCxnSpPr>
          <p:nvPr/>
        </p:nvCxnSpPr>
        <p:spPr>
          <a:xfrm rot="5400000">
            <a:off x="2857489" y="3929066"/>
            <a:ext cx="1393041" cy="1964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4"/>
            <a:endCxn id="12" idx="2"/>
          </p:cNvCxnSpPr>
          <p:nvPr/>
        </p:nvCxnSpPr>
        <p:spPr>
          <a:xfrm rot="16200000" flipH="1">
            <a:off x="4822049" y="3929049"/>
            <a:ext cx="1321603" cy="1893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71472" y="5072074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28596" y="5000636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Баскетбол</a:t>
            </a:r>
          </a:p>
        </p:txBody>
      </p:sp>
      <p:sp>
        <p:nvSpPr>
          <p:cNvPr id="31" name="Овал 30"/>
          <p:cNvSpPr/>
          <p:nvPr/>
        </p:nvSpPr>
        <p:spPr>
          <a:xfrm>
            <a:off x="6572296" y="2786058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357982" y="2714620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плавание</a:t>
            </a:r>
          </a:p>
        </p:txBody>
      </p:sp>
      <p:sp>
        <p:nvSpPr>
          <p:cNvPr id="33" name="Овал 32"/>
          <p:cNvSpPr/>
          <p:nvPr/>
        </p:nvSpPr>
        <p:spPr>
          <a:xfrm>
            <a:off x="428596" y="2786058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285720" y="2714620"/>
            <a:ext cx="23574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Легкая атлетика</a:t>
            </a:r>
          </a:p>
        </p:txBody>
      </p:sp>
      <p:cxnSp>
        <p:nvCxnSpPr>
          <p:cNvPr id="36" name="Прямая со стрелкой 35"/>
          <p:cNvCxnSpPr>
            <a:stCxn id="5" idx="6"/>
            <a:endCxn id="31" idx="2"/>
          </p:cNvCxnSpPr>
          <p:nvPr/>
        </p:nvCxnSpPr>
        <p:spPr>
          <a:xfrm flipV="1">
            <a:off x="6286512" y="3321843"/>
            <a:ext cx="285784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5" idx="2"/>
            <a:endCxn id="33" idx="6"/>
          </p:cNvCxnSpPr>
          <p:nvPr/>
        </p:nvCxnSpPr>
        <p:spPr>
          <a:xfrm rot="10800000">
            <a:off x="2428860" y="3321844"/>
            <a:ext cx="357190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 какие вопросы мы будем искать ответы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85720" y="2357430"/>
            <a:ext cx="8443914" cy="3143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1)Как спортивные игры способствуют развитию личностных качеств? </a:t>
            </a:r>
          </a:p>
          <a:p>
            <a:endParaRPr lang="ru-RU" sz="4000" dirty="0" smtClean="0">
              <a:solidFill>
                <a:srgbClr val="C00000"/>
              </a:solidFill>
            </a:endParaRPr>
          </a:p>
          <a:p>
            <a:r>
              <a:rPr lang="ru-RU" sz="4000" dirty="0" smtClean="0">
                <a:solidFill>
                  <a:srgbClr val="C00000"/>
                </a:solidFill>
              </a:rPr>
              <a:t>2)Как развивались спортивные игры в России?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3)Как правильно следить за своим здоровьем занимаясь спортом? 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Разделимся на группы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2071678"/>
          <a:ext cx="7643866" cy="3774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1933"/>
                <a:gridCol w="3821933"/>
              </a:tblGrid>
              <a:tr h="7572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Группа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Проблемный вопрос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Спортсмены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Как спортивные игры способствуют развитию личностных качеств? </a:t>
                      </a: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Историки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Как развивались спортивные игры в России? </a:t>
                      </a: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Медики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Как правильно следить за своим здоровьем занимаясь спортом? </a:t>
                      </a: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Формы представления результатов: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C00000"/>
                </a:solidFill>
              </a:rPr>
              <a:t>презентации,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публикации,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вики-статьи,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err="1" smtClean="0">
                <a:solidFill>
                  <a:srgbClr val="C00000"/>
                </a:solidFill>
              </a:rPr>
              <a:t>блоги</a:t>
            </a:r>
            <a:r>
              <a:rPr lang="ru-RU" sz="3600" dirty="0" smtClean="0">
                <a:solidFill>
                  <a:srgbClr val="C00000"/>
                </a:solidFill>
              </a:rPr>
              <a:t>,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таблицы совместного редактирования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Этапы работы над проектом: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200" dirty="0" smtClean="0">
                <a:solidFill>
                  <a:srgbClr val="C00000"/>
                </a:solidFill>
              </a:rPr>
              <a:t>1 неделя-деление на группы, составление планов работы, распределение обязанностей;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2- неделя сбор информации, проведения социологического опроса;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3 неделя оформление результатов работы, представление проектов.</a:t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148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Все на СТАРТ</vt:lpstr>
      <vt:lpstr>Вопросы для обсуждения:</vt:lpstr>
      <vt:lpstr>Спортивные  игры</vt:lpstr>
      <vt:lpstr>На какие вопросы мы будем искать ответы</vt:lpstr>
      <vt:lpstr>Разделимся на группы:</vt:lpstr>
      <vt:lpstr>Формы представления результатов:  презентации, публикации, вики-статьи, блоги, таблицы совместного редактирования </vt:lpstr>
      <vt:lpstr>Этапы работы над проектом:  1 неделя-деление на группы, составление планов работы, распределение обязанностей; 2- неделя сбор информации, проведения социологического опроса; 3 неделя оформление результатов работы, представление проектов. 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на СТАРТ</dc:title>
  <dc:creator>User</dc:creator>
  <cp:lastModifiedBy>User</cp:lastModifiedBy>
  <cp:revision>9</cp:revision>
  <dcterms:created xsi:type="dcterms:W3CDTF">2011-11-09T12:19:07Z</dcterms:created>
  <dcterms:modified xsi:type="dcterms:W3CDTF">2011-12-13T08:01:50Z</dcterms:modified>
</cp:coreProperties>
</file>